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82" r:id="rId8"/>
    <p:sldId id="257" r:id="rId9"/>
    <p:sldId id="260" r:id="rId10"/>
    <p:sldId id="261" r:id="rId11"/>
    <p:sldId id="262" r:id="rId12"/>
    <p:sldId id="273" r:id="rId13"/>
    <p:sldId id="274" r:id="rId14"/>
    <p:sldId id="263" r:id="rId15"/>
    <p:sldId id="275" r:id="rId16"/>
    <p:sldId id="271" r:id="rId17"/>
    <p:sldId id="266" r:id="rId18"/>
    <p:sldId id="265" r:id="rId19"/>
    <p:sldId id="267" r:id="rId20"/>
    <p:sldId id="269" r:id="rId21"/>
    <p:sldId id="276" r:id="rId22"/>
    <p:sldId id="278" r:id="rId23"/>
    <p:sldId id="280" r:id="rId24"/>
    <p:sldId id="281" r:id="rId25"/>
    <p:sldId id="272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50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1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3E083-D34C-21F6-5C82-60BD728A9B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AC1206-9B10-7F2B-2EF7-A3B9A20DF9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890A2B-4711-BB95-71E2-B78BCE5CA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A514A-0EA1-4FD7-87AF-92EB866763EE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FAB9DE-5D00-9876-1098-994013D76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EB7D65-4793-94FA-F169-72FC7A388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56E74-B98E-4BE2-825A-D1E3479F2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57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8ECD9-434A-B9D4-FB36-60C7F2B7C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E75757-35AB-8BFF-42B3-BDBF04E398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483935-C6A2-89B4-AC4F-D9CB1E31B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A514A-0EA1-4FD7-87AF-92EB866763EE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7EF753-8F76-D013-2F5D-6CA4F09D5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147CAF-6026-3926-3245-0726756FD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56E74-B98E-4BE2-825A-D1E3479F2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75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A6A14-CC95-9930-A5CB-A27AD68BF4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53FC3B-1539-B9C7-0370-B9CB7B205D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5227C-355A-E02A-875B-8BE54CC06D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A514A-0EA1-4FD7-87AF-92EB866763EE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D9F53E-F15D-EA25-9F3E-A2D707EBF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22223A-BAF5-DFA1-9D98-FAFAEEB52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56E74-B98E-4BE2-825A-D1E3479F2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52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6BF3A2-12F9-AF35-2618-03EB357DC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8F3B03-2E4B-D859-2B69-A574F520D4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D6C5B2-D698-6B8B-671A-FB7274BB5B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F1EC7E-C840-E309-3184-4D2EFEA4B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A514A-0EA1-4FD7-87AF-92EB866763EE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E9C125-4276-EDB2-12AA-8832CA5A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360BDA-CBF9-E01E-B257-22E30AA43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56E74-B98E-4BE2-825A-D1E3479F2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045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64C7A6-0196-77A4-DBCA-4F49E178A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3B5D3E-A481-4050-76F6-484E84847A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46976D-0659-8137-E4DE-470A54C4FA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0F368D-ED78-A789-698B-7DED8C0ECD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EDE1896-475B-327C-6CD5-06C1A875C7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D3AC8E-06EA-C778-66AB-F6FC22BE4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A514A-0EA1-4FD7-87AF-92EB866763EE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25183E2-95B3-B7D5-6290-AAEA19FE7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3F1618B-DB29-03D9-F47A-C11D6E580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56E74-B98E-4BE2-825A-D1E3479F2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61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2BAF4-011E-A4F0-9B44-55FB0B49B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40E637-4CD4-6FE3-6547-4F39A1F4C1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A514A-0EA1-4FD7-87AF-92EB866763EE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D3064E5-9EFD-E57C-BCE3-957F257E5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734DE7-9CF6-30D0-7E54-7AF882F58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56E74-B98E-4BE2-825A-D1E3479F2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778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17FDC0-64A9-D104-5827-6275E806C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A514A-0EA1-4FD7-87AF-92EB866763EE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BAED19-8A94-1EA9-E1AC-F80DC11C8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2D0754-3F9F-5629-2465-ED9E68833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56E74-B98E-4BE2-825A-D1E3479F2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771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04220-0E56-87BB-018D-BDD3E8D6F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F04F77-52F6-4EF1-FB69-4169003C8D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89C0EE-F1A8-7AF6-F58F-A5555B873E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735F72-EC6D-372A-6042-4A0343C7E1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A514A-0EA1-4FD7-87AF-92EB866763EE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C8BF6C-AF83-16C9-55EA-C91615107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A29788-3E21-9374-10AF-2B2D684A3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56E74-B98E-4BE2-825A-D1E3479F2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201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BE9F9B-B4EA-1BC2-3CDE-CC7F3EDD83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1DA26BA-88F1-C399-8071-C062A42FE3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501E1C-1E7F-5DFD-DE2D-2BB789D9CD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714FDF-039F-4C17-60A8-CB05686F9C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A514A-0EA1-4FD7-87AF-92EB866763EE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E009AC-13D7-2F0A-F32E-CFD276743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748E25-DE35-2CFA-9B03-F8CFF0BCA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56E74-B98E-4BE2-825A-D1E3479F2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712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B0B3BF-FAED-9E81-9A40-95EC637F8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722DF8-1A6A-ED0A-E2E4-E85F3FE850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49CC9-7369-94B9-7EB5-4533C6D3F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A514A-0EA1-4FD7-87AF-92EB866763EE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5DB65D-80AB-A5E5-B99E-7809F3560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849AFA-DDD5-48D2-7D41-DEDFDFD054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56E74-B98E-4BE2-825A-D1E3479F2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86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9A81D2E-F7E0-8D67-9EC8-F288DB6137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9EBB07-B7DB-1A3C-6647-3477653B9B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0D7A7E-C752-EB3A-2141-7024D5339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A514A-0EA1-4FD7-87AF-92EB866763EE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989C75-D0E8-4E49-2AE6-9E6DEB9AAC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CA1254-1694-5E30-5C86-E880ADF2B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56E74-B98E-4BE2-825A-D1E3479F2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970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944E1B-6BBC-E479-F77F-E1067872A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5C426B-658B-8F4C-1B18-D2640E128B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D48F9B-BAF5-8D76-654D-C0D00F19EC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16A514A-0EA1-4FD7-87AF-92EB866763EE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497C29-B12D-1B72-50FD-8C364DC6D4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1E1AF2-51E4-B201-C29D-765C8E02D7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7E56E74-B98E-4BE2-825A-D1E3479F2C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391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B229945-8656-C84F-16AE-7B0CFB7FD2C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"/>
          </a:blip>
          <a:stretch>
            <a:fillRect/>
          </a:stretch>
        </p:blipFill>
        <p:spPr>
          <a:xfrm>
            <a:off x="-21311" y="-36019"/>
            <a:ext cx="12256034" cy="6894019"/>
          </a:xfrm>
          <a:prstGeom prst="rect">
            <a:avLst/>
          </a:prstGeom>
        </p:spPr>
      </p:pic>
      <p:sp>
        <p:nvSpPr>
          <p:cNvPr id="5" name="Rectangle: Diagonal Corners Rounded 4">
            <a:extLst>
              <a:ext uri="{FF2B5EF4-FFF2-40B4-BE49-F238E27FC236}">
                <a16:creationId xmlns:a16="http://schemas.microsoft.com/office/drawing/2014/main" id="{5399C240-0573-F794-92E3-075111134DDB}"/>
              </a:ext>
            </a:extLst>
          </p:cNvPr>
          <p:cNvSpPr/>
          <p:nvPr/>
        </p:nvSpPr>
        <p:spPr>
          <a:xfrm>
            <a:off x="966486" y="457332"/>
            <a:ext cx="10280439" cy="751360"/>
          </a:xfrm>
          <a:custGeom>
            <a:avLst/>
            <a:gdLst>
              <a:gd name="csX0" fmla="*/ 125229 w 10280439"/>
              <a:gd name="csY0" fmla="*/ 0 h 751360"/>
              <a:gd name="csX1" fmla="*/ 417938 w 10280439"/>
              <a:gd name="csY1" fmla="*/ 0 h 751360"/>
              <a:gd name="csX2" fmla="*/ 1116855 w 10280439"/>
              <a:gd name="csY2" fmla="*/ 0 h 751360"/>
              <a:gd name="csX3" fmla="*/ 1612669 w 10280439"/>
              <a:gd name="csY3" fmla="*/ 0 h 751360"/>
              <a:gd name="csX4" fmla="*/ 1905378 w 10280439"/>
              <a:gd name="csY4" fmla="*/ 0 h 751360"/>
              <a:gd name="csX5" fmla="*/ 2401191 w 10280439"/>
              <a:gd name="csY5" fmla="*/ 0 h 751360"/>
              <a:gd name="csX6" fmla="*/ 2795452 w 10280439"/>
              <a:gd name="csY6" fmla="*/ 0 h 751360"/>
              <a:gd name="csX7" fmla="*/ 3595921 w 10280439"/>
              <a:gd name="csY7" fmla="*/ 0 h 751360"/>
              <a:gd name="csX8" fmla="*/ 3990182 w 10280439"/>
              <a:gd name="csY8" fmla="*/ 0 h 751360"/>
              <a:gd name="csX9" fmla="*/ 4485996 w 10280439"/>
              <a:gd name="csY9" fmla="*/ 0 h 751360"/>
              <a:gd name="csX10" fmla="*/ 5184913 w 10280439"/>
              <a:gd name="csY10" fmla="*/ 0 h 751360"/>
              <a:gd name="csX11" fmla="*/ 5782278 w 10280439"/>
              <a:gd name="csY11" fmla="*/ 0 h 751360"/>
              <a:gd name="csX12" fmla="*/ 6481196 w 10280439"/>
              <a:gd name="csY12" fmla="*/ 0 h 751360"/>
              <a:gd name="csX13" fmla="*/ 7281665 w 10280439"/>
              <a:gd name="csY13" fmla="*/ 0 h 751360"/>
              <a:gd name="csX14" fmla="*/ 7777478 w 10280439"/>
              <a:gd name="csY14" fmla="*/ 0 h 751360"/>
              <a:gd name="csX15" fmla="*/ 8070187 w 10280439"/>
              <a:gd name="csY15" fmla="*/ 0 h 751360"/>
              <a:gd name="csX16" fmla="*/ 8362896 w 10280439"/>
              <a:gd name="csY16" fmla="*/ 0 h 751360"/>
              <a:gd name="csX17" fmla="*/ 8757158 w 10280439"/>
              <a:gd name="csY17" fmla="*/ 0 h 751360"/>
              <a:gd name="csX18" fmla="*/ 9456075 w 10280439"/>
              <a:gd name="csY18" fmla="*/ 0 h 751360"/>
              <a:gd name="csX19" fmla="*/ 10280439 w 10280439"/>
              <a:gd name="csY19" fmla="*/ 0 h 751360"/>
              <a:gd name="csX20" fmla="*/ 10280439 w 10280439"/>
              <a:gd name="csY20" fmla="*/ 0 h 751360"/>
              <a:gd name="csX21" fmla="*/ 10280439 w 10280439"/>
              <a:gd name="csY21" fmla="*/ 319327 h 751360"/>
              <a:gd name="csX22" fmla="*/ 10280439 w 10280439"/>
              <a:gd name="csY22" fmla="*/ 626131 h 751360"/>
              <a:gd name="csX23" fmla="*/ 10155210 w 10280439"/>
              <a:gd name="csY23" fmla="*/ 751360 h 751360"/>
              <a:gd name="csX24" fmla="*/ 9659397 w 10280439"/>
              <a:gd name="csY24" fmla="*/ 751360 h 751360"/>
              <a:gd name="csX25" fmla="*/ 9062032 w 10280439"/>
              <a:gd name="csY25" fmla="*/ 751360 h 751360"/>
              <a:gd name="csX26" fmla="*/ 8566218 w 10280439"/>
              <a:gd name="csY26" fmla="*/ 751360 h 751360"/>
              <a:gd name="csX27" fmla="*/ 7765749 w 10280439"/>
              <a:gd name="csY27" fmla="*/ 751360 h 751360"/>
              <a:gd name="csX28" fmla="*/ 7269936 w 10280439"/>
              <a:gd name="csY28" fmla="*/ 751360 h 751360"/>
              <a:gd name="csX29" fmla="*/ 6774122 w 10280439"/>
              <a:gd name="csY29" fmla="*/ 751360 h 751360"/>
              <a:gd name="csX30" fmla="*/ 5973653 w 10280439"/>
              <a:gd name="csY30" fmla="*/ 751360 h 751360"/>
              <a:gd name="csX31" fmla="*/ 5477840 w 10280439"/>
              <a:gd name="csY31" fmla="*/ 751360 h 751360"/>
              <a:gd name="csX32" fmla="*/ 4880474 w 10280439"/>
              <a:gd name="csY32" fmla="*/ 751360 h 751360"/>
              <a:gd name="csX33" fmla="*/ 4486213 w 10280439"/>
              <a:gd name="csY33" fmla="*/ 751360 h 751360"/>
              <a:gd name="csX34" fmla="*/ 3685744 w 10280439"/>
              <a:gd name="csY34" fmla="*/ 751360 h 751360"/>
              <a:gd name="csX35" fmla="*/ 3291483 w 10280439"/>
              <a:gd name="csY35" fmla="*/ 751360 h 751360"/>
              <a:gd name="csX36" fmla="*/ 2694117 w 10280439"/>
              <a:gd name="csY36" fmla="*/ 751360 h 751360"/>
              <a:gd name="csX37" fmla="*/ 1995200 w 10280439"/>
              <a:gd name="csY37" fmla="*/ 751360 h 751360"/>
              <a:gd name="csX38" fmla="*/ 1397835 w 10280439"/>
              <a:gd name="csY38" fmla="*/ 751360 h 751360"/>
              <a:gd name="csX39" fmla="*/ 698917 w 10280439"/>
              <a:gd name="csY39" fmla="*/ 751360 h 751360"/>
              <a:gd name="csX40" fmla="*/ 0 w 10280439"/>
              <a:gd name="csY40" fmla="*/ 751360 h 751360"/>
              <a:gd name="csX41" fmla="*/ 0 w 10280439"/>
              <a:gd name="csY41" fmla="*/ 751360 h 751360"/>
              <a:gd name="csX42" fmla="*/ 0 w 10280439"/>
              <a:gd name="csY42" fmla="*/ 425772 h 751360"/>
              <a:gd name="csX43" fmla="*/ 0 w 10280439"/>
              <a:gd name="csY43" fmla="*/ 125229 h 751360"/>
              <a:gd name="csX44" fmla="*/ 125229 w 10280439"/>
              <a:gd name="csY44" fmla="*/ 0 h 75136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</a:cxnLst>
            <a:rect l="l" t="t" r="r" b="b"/>
            <a:pathLst>
              <a:path w="10280439" h="751360" fill="none" extrusionOk="0">
                <a:moveTo>
                  <a:pt x="125229" y="0"/>
                </a:moveTo>
                <a:cubicBezTo>
                  <a:pt x="185723" y="-806"/>
                  <a:pt x="336001" y="5180"/>
                  <a:pt x="417938" y="0"/>
                </a:cubicBezTo>
                <a:cubicBezTo>
                  <a:pt x="499875" y="-5180"/>
                  <a:pt x="862591" y="72761"/>
                  <a:pt x="1116855" y="0"/>
                </a:cubicBezTo>
                <a:cubicBezTo>
                  <a:pt x="1371119" y="-72761"/>
                  <a:pt x="1495405" y="46458"/>
                  <a:pt x="1612669" y="0"/>
                </a:cubicBezTo>
                <a:cubicBezTo>
                  <a:pt x="1729933" y="-46458"/>
                  <a:pt x="1806328" y="29415"/>
                  <a:pt x="1905378" y="0"/>
                </a:cubicBezTo>
                <a:cubicBezTo>
                  <a:pt x="2004428" y="-29415"/>
                  <a:pt x="2295013" y="18670"/>
                  <a:pt x="2401191" y="0"/>
                </a:cubicBezTo>
                <a:cubicBezTo>
                  <a:pt x="2507369" y="-18670"/>
                  <a:pt x="2617805" y="35447"/>
                  <a:pt x="2795452" y="0"/>
                </a:cubicBezTo>
                <a:cubicBezTo>
                  <a:pt x="2973099" y="-35447"/>
                  <a:pt x="3323167" y="31321"/>
                  <a:pt x="3595921" y="0"/>
                </a:cubicBezTo>
                <a:cubicBezTo>
                  <a:pt x="3868675" y="-31321"/>
                  <a:pt x="3825518" y="42798"/>
                  <a:pt x="3990182" y="0"/>
                </a:cubicBezTo>
                <a:cubicBezTo>
                  <a:pt x="4154846" y="-42798"/>
                  <a:pt x="4364014" y="32356"/>
                  <a:pt x="4485996" y="0"/>
                </a:cubicBezTo>
                <a:cubicBezTo>
                  <a:pt x="4607978" y="-32356"/>
                  <a:pt x="4940505" y="50049"/>
                  <a:pt x="5184913" y="0"/>
                </a:cubicBezTo>
                <a:cubicBezTo>
                  <a:pt x="5429321" y="-50049"/>
                  <a:pt x="5594395" y="10220"/>
                  <a:pt x="5782278" y="0"/>
                </a:cubicBezTo>
                <a:cubicBezTo>
                  <a:pt x="5970161" y="-10220"/>
                  <a:pt x="6184903" y="26994"/>
                  <a:pt x="6481196" y="0"/>
                </a:cubicBezTo>
                <a:cubicBezTo>
                  <a:pt x="6777489" y="-26994"/>
                  <a:pt x="6988710" y="80962"/>
                  <a:pt x="7281665" y="0"/>
                </a:cubicBezTo>
                <a:cubicBezTo>
                  <a:pt x="7574620" y="-80962"/>
                  <a:pt x="7560425" y="30854"/>
                  <a:pt x="7777478" y="0"/>
                </a:cubicBezTo>
                <a:cubicBezTo>
                  <a:pt x="7994531" y="-30854"/>
                  <a:pt x="7938957" y="2250"/>
                  <a:pt x="8070187" y="0"/>
                </a:cubicBezTo>
                <a:cubicBezTo>
                  <a:pt x="8201417" y="-2250"/>
                  <a:pt x="8242040" y="19056"/>
                  <a:pt x="8362896" y="0"/>
                </a:cubicBezTo>
                <a:cubicBezTo>
                  <a:pt x="8483752" y="-19056"/>
                  <a:pt x="8628848" y="36256"/>
                  <a:pt x="8757158" y="0"/>
                </a:cubicBezTo>
                <a:cubicBezTo>
                  <a:pt x="8885468" y="-36256"/>
                  <a:pt x="9153167" y="33081"/>
                  <a:pt x="9456075" y="0"/>
                </a:cubicBezTo>
                <a:cubicBezTo>
                  <a:pt x="9758983" y="-33081"/>
                  <a:pt x="10095749" y="2781"/>
                  <a:pt x="10280439" y="0"/>
                </a:cubicBezTo>
                <a:lnTo>
                  <a:pt x="10280439" y="0"/>
                </a:lnTo>
                <a:cubicBezTo>
                  <a:pt x="10287930" y="157987"/>
                  <a:pt x="10277170" y="191880"/>
                  <a:pt x="10280439" y="319327"/>
                </a:cubicBezTo>
                <a:cubicBezTo>
                  <a:pt x="10283708" y="446774"/>
                  <a:pt x="10260250" y="540919"/>
                  <a:pt x="10280439" y="626131"/>
                </a:cubicBezTo>
                <a:cubicBezTo>
                  <a:pt x="10293659" y="710881"/>
                  <a:pt x="10231371" y="744839"/>
                  <a:pt x="10155210" y="751360"/>
                </a:cubicBezTo>
                <a:cubicBezTo>
                  <a:pt x="9935057" y="808931"/>
                  <a:pt x="9881671" y="726656"/>
                  <a:pt x="9659397" y="751360"/>
                </a:cubicBezTo>
                <a:cubicBezTo>
                  <a:pt x="9437123" y="776064"/>
                  <a:pt x="9357845" y="709111"/>
                  <a:pt x="9062032" y="751360"/>
                </a:cubicBezTo>
                <a:cubicBezTo>
                  <a:pt x="8766219" y="793609"/>
                  <a:pt x="8723976" y="708023"/>
                  <a:pt x="8566218" y="751360"/>
                </a:cubicBezTo>
                <a:cubicBezTo>
                  <a:pt x="8408460" y="794697"/>
                  <a:pt x="7990538" y="739903"/>
                  <a:pt x="7765749" y="751360"/>
                </a:cubicBezTo>
                <a:cubicBezTo>
                  <a:pt x="7540960" y="762817"/>
                  <a:pt x="7509184" y="721983"/>
                  <a:pt x="7269936" y="751360"/>
                </a:cubicBezTo>
                <a:cubicBezTo>
                  <a:pt x="7030688" y="780737"/>
                  <a:pt x="6885198" y="699644"/>
                  <a:pt x="6774122" y="751360"/>
                </a:cubicBezTo>
                <a:cubicBezTo>
                  <a:pt x="6663046" y="803076"/>
                  <a:pt x="6364408" y="685286"/>
                  <a:pt x="5973653" y="751360"/>
                </a:cubicBezTo>
                <a:cubicBezTo>
                  <a:pt x="5582898" y="817434"/>
                  <a:pt x="5681354" y="724782"/>
                  <a:pt x="5477840" y="751360"/>
                </a:cubicBezTo>
                <a:cubicBezTo>
                  <a:pt x="5274326" y="777938"/>
                  <a:pt x="5042996" y="723662"/>
                  <a:pt x="4880474" y="751360"/>
                </a:cubicBezTo>
                <a:cubicBezTo>
                  <a:pt x="4717952" y="779058"/>
                  <a:pt x="4592400" y="725562"/>
                  <a:pt x="4486213" y="751360"/>
                </a:cubicBezTo>
                <a:cubicBezTo>
                  <a:pt x="4380026" y="777158"/>
                  <a:pt x="3880440" y="663342"/>
                  <a:pt x="3685744" y="751360"/>
                </a:cubicBezTo>
                <a:cubicBezTo>
                  <a:pt x="3491048" y="839378"/>
                  <a:pt x="3442223" y="740521"/>
                  <a:pt x="3291483" y="751360"/>
                </a:cubicBezTo>
                <a:cubicBezTo>
                  <a:pt x="3140743" y="762199"/>
                  <a:pt x="2949396" y="686720"/>
                  <a:pt x="2694117" y="751360"/>
                </a:cubicBezTo>
                <a:cubicBezTo>
                  <a:pt x="2438838" y="816000"/>
                  <a:pt x="2187642" y="691686"/>
                  <a:pt x="1995200" y="751360"/>
                </a:cubicBezTo>
                <a:cubicBezTo>
                  <a:pt x="1802758" y="811034"/>
                  <a:pt x="1577466" y="711212"/>
                  <a:pt x="1397835" y="751360"/>
                </a:cubicBezTo>
                <a:cubicBezTo>
                  <a:pt x="1218205" y="791508"/>
                  <a:pt x="881268" y="700243"/>
                  <a:pt x="698917" y="751360"/>
                </a:cubicBezTo>
                <a:cubicBezTo>
                  <a:pt x="516566" y="802477"/>
                  <a:pt x="281823" y="697884"/>
                  <a:pt x="0" y="751360"/>
                </a:cubicBezTo>
                <a:lnTo>
                  <a:pt x="0" y="751360"/>
                </a:lnTo>
                <a:cubicBezTo>
                  <a:pt x="-29822" y="665269"/>
                  <a:pt x="8482" y="513339"/>
                  <a:pt x="0" y="425772"/>
                </a:cubicBezTo>
                <a:cubicBezTo>
                  <a:pt x="-8482" y="338205"/>
                  <a:pt x="3325" y="256988"/>
                  <a:pt x="0" y="125229"/>
                </a:cubicBezTo>
                <a:cubicBezTo>
                  <a:pt x="-15766" y="63787"/>
                  <a:pt x="57624" y="-2192"/>
                  <a:pt x="125229" y="0"/>
                </a:cubicBezTo>
                <a:close/>
              </a:path>
              <a:path w="10280439" h="751360" stroke="0" extrusionOk="0">
                <a:moveTo>
                  <a:pt x="125229" y="0"/>
                </a:moveTo>
                <a:cubicBezTo>
                  <a:pt x="411817" y="-76074"/>
                  <a:pt x="539998" y="21277"/>
                  <a:pt x="824146" y="0"/>
                </a:cubicBezTo>
                <a:cubicBezTo>
                  <a:pt x="1108294" y="-21277"/>
                  <a:pt x="1047361" y="29718"/>
                  <a:pt x="1116855" y="0"/>
                </a:cubicBezTo>
                <a:cubicBezTo>
                  <a:pt x="1186349" y="-29718"/>
                  <a:pt x="1649524" y="72216"/>
                  <a:pt x="1917325" y="0"/>
                </a:cubicBezTo>
                <a:cubicBezTo>
                  <a:pt x="2185126" y="-72216"/>
                  <a:pt x="2093891" y="16149"/>
                  <a:pt x="2210034" y="0"/>
                </a:cubicBezTo>
                <a:cubicBezTo>
                  <a:pt x="2326177" y="-16149"/>
                  <a:pt x="2585875" y="14379"/>
                  <a:pt x="2908951" y="0"/>
                </a:cubicBezTo>
                <a:cubicBezTo>
                  <a:pt x="3232027" y="-14379"/>
                  <a:pt x="3241279" y="31261"/>
                  <a:pt x="3506317" y="0"/>
                </a:cubicBezTo>
                <a:cubicBezTo>
                  <a:pt x="3771355" y="-31261"/>
                  <a:pt x="3764981" y="45570"/>
                  <a:pt x="3900578" y="0"/>
                </a:cubicBezTo>
                <a:cubicBezTo>
                  <a:pt x="4036175" y="-45570"/>
                  <a:pt x="4276581" y="50606"/>
                  <a:pt x="4497943" y="0"/>
                </a:cubicBezTo>
                <a:cubicBezTo>
                  <a:pt x="4719305" y="-50606"/>
                  <a:pt x="4653277" y="13309"/>
                  <a:pt x="4790652" y="0"/>
                </a:cubicBezTo>
                <a:cubicBezTo>
                  <a:pt x="4928027" y="-13309"/>
                  <a:pt x="5072981" y="23037"/>
                  <a:pt x="5286465" y="0"/>
                </a:cubicBezTo>
                <a:cubicBezTo>
                  <a:pt x="5499949" y="-23037"/>
                  <a:pt x="5910925" y="73528"/>
                  <a:pt x="6086935" y="0"/>
                </a:cubicBezTo>
                <a:cubicBezTo>
                  <a:pt x="6262945" y="-73528"/>
                  <a:pt x="6613725" y="10259"/>
                  <a:pt x="6785852" y="0"/>
                </a:cubicBezTo>
                <a:cubicBezTo>
                  <a:pt x="6957979" y="-10259"/>
                  <a:pt x="7404160" y="1965"/>
                  <a:pt x="7586322" y="0"/>
                </a:cubicBezTo>
                <a:cubicBezTo>
                  <a:pt x="7768484" y="-1965"/>
                  <a:pt x="7810703" y="16206"/>
                  <a:pt x="7879031" y="0"/>
                </a:cubicBezTo>
                <a:cubicBezTo>
                  <a:pt x="7947359" y="-16206"/>
                  <a:pt x="8107230" y="14705"/>
                  <a:pt x="8273292" y="0"/>
                </a:cubicBezTo>
                <a:cubicBezTo>
                  <a:pt x="8439354" y="-14705"/>
                  <a:pt x="8677592" y="14675"/>
                  <a:pt x="8870657" y="0"/>
                </a:cubicBezTo>
                <a:cubicBezTo>
                  <a:pt x="9063722" y="-14675"/>
                  <a:pt x="9233982" y="24548"/>
                  <a:pt x="9366470" y="0"/>
                </a:cubicBezTo>
                <a:cubicBezTo>
                  <a:pt x="9498958" y="-24548"/>
                  <a:pt x="9969782" y="5953"/>
                  <a:pt x="10280439" y="0"/>
                </a:cubicBezTo>
                <a:lnTo>
                  <a:pt x="10280439" y="0"/>
                </a:lnTo>
                <a:cubicBezTo>
                  <a:pt x="10306507" y="123351"/>
                  <a:pt x="10274673" y="213815"/>
                  <a:pt x="10280439" y="313066"/>
                </a:cubicBezTo>
                <a:cubicBezTo>
                  <a:pt x="10286205" y="412317"/>
                  <a:pt x="10245079" y="520965"/>
                  <a:pt x="10280439" y="626131"/>
                </a:cubicBezTo>
                <a:cubicBezTo>
                  <a:pt x="10295138" y="699366"/>
                  <a:pt x="10218736" y="762152"/>
                  <a:pt x="10155210" y="751360"/>
                </a:cubicBezTo>
                <a:cubicBezTo>
                  <a:pt x="9869620" y="777037"/>
                  <a:pt x="9743583" y="668799"/>
                  <a:pt x="9456293" y="751360"/>
                </a:cubicBezTo>
                <a:cubicBezTo>
                  <a:pt x="9169003" y="833921"/>
                  <a:pt x="9152314" y="713155"/>
                  <a:pt x="9062032" y="751360"/>
                </a:cubicBezTo>
                <a:cubicBezTo>
                  <a:pt x="8971750" y="789565"/>
                  <a:pt x="8756193" y="721377"/>
                  <a:pt x="8464666" y="751360"/>
                </a:cubicBezTo>
                <a:cubicBezTo>
                  <a:pt x="8173139" y="781343"/>
                  <a:pt x="8010218" y="675130"/>
                  <a:pt x="7765749" y="751360"/>
                </a:cubicBezTo>
                <a:cubicBezTo>
                  <a:pt x="7521280" y="827590"/>
                  <a:pt x="7385447" y="747492"/>
                  <a:pt x="7066831" y="751360"/>
                </a:cubicBezTo>
                <a:cubicBezTo>
                  <a:pt x="6748215" y="755228"/>
                  <a:pt x="6648482" y="696191"/>
                  <a:pt x="6367914" y="751360"/>
                </a:cubicBezTo>
                <a:cubicBezTo>
                  <a:pt x="6087346" y="806529"/>
                  <a:pt x="6145542" y="720465"/>
                  <a:pt x="6075205" y="751360"/>
                </a:cubicBezTo>
                <a:cubicBezTo>
                  <a:pt x="6004868" y="782255"/>
                  <a:pt x="5600381" y="689100"/>
                  <a:pt x="5274736" y="751360"/>
                </a:cubicBezTo>
                <a:cubicBezTo>
                  <a:pt x="4949091" y="813620"/>
                  <a:pt x="5040403" y="749868"/>
                  <a:pt x="4880474" y="751360"/>
                </a:cubicBezTo>
                <a:cubicBezTo>
                  <a:pt x="4720545" y="752852"/>
                  <a:pt x="4545303" y="710740"/>
                  <a:pt x="4283109" y="751360"/>
                </a:cubicBezTo>
                <a:cubicBezTo>
                  <a:pt x="4020916" y="791980"/>
                  <a:pt x="3781920" y="693028"/>
                  <a:pt x="3482640" y="751360"/>
                </a:cubicBezTo>
                <a:cubicBezTo>
                  <a:pt x="3183360" y="809692"/>
                  <a:pt x="3181597" y="689582"/>
                  <a:pt x="2885274" y="751360"/>
                </a:cubicBezTo>
                <a:cubicBezTo>
                  <a:pt x="2588951" y="813138"/>
                  <a:pt x="2428481" y="656154"/>
                  <a:pt x="2084805" y="751360"/>
                </a:cubicBezTo>
                <a:cubicBezTo>
                  <a:pt x="1741129" y="846566"/>
                  <a:pt x="1869243" y="731606"/>
                  <a:pt x="1792096" y="751360"/>
                </a:cubicBezTo>
                <a:cubicBezTo>
                  <a:pt x="1714949" y="771114"/>
                  <a:pt x="1220212" y="712611"/>
                  <a:pt x="991626" y="751360"/>
                </a:cubicBezTo>
                <a:cubicBezTo>
                  <a:pt x="763040" y="790109"/>
                  <a:pt x="752427" y="741348"/>
                  <a:pt x="597365" y="751360"/>
                </a:cubicBezTo>
                <a:cubicBezTo>
                  <a:pt x="442303" y="761372"/>
                  <a:pt x="174707" y="744004"/>
                  <a:pt x="0" y="751360"/>
                </a:cubicBezTo>
                <a:lnTo>
                  <a:pt x="0" y="751360"/>
                </a:lnTo>
                <a:cubicBezTo>
                  <a:pt x="-33502" y="645868"/>
                  <a:pt x="7622" y="523043"/>
                  <a:pt x="0" y="438295"/>
                </a:cubicBezTo>
                <a:cubicBezTo>
                  <a:pt x="-7622" y="353548"/>
                  <a:pt x="34787" y="217748"/>
                  <a:pt x="0" y="125229"/>
                </a:cubicBezTo>
                <a:cubicBezTo>
                  <a:pt x="-6688" y="70387"/>
                  <a:pt x="61010" y="9759"/>
                  <a:pt x="125229" y="0"/>
                </a:cubicBezTo>
                <a:close/>
              </a:path>
            </a:pathLst>
          </a:custGeom>
          <a:ln>
            <a:extLst>
              <a:ext uri="{C807C97D-BFC1-408E-A445-0C87EB9F89A2}">
                <ask:lineSketchStyleProps xmlns:ask="http://schemas.microsoft.com/office/drawing/2018/sketchyshapes" sd="4024631167">
                  <a:prstGeom prst="round2Diag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accent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	</a:t>
            </a:r>
            <a:r>
              <a:rPr lang="en-GB" sz="3000" dirty="0">
                <a:solidFill>
                  <a:schemeClr val="accent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Welcome to Shrivenham CE Primary School </a:t>
            </a:r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587F7804-61C4-3971-5FFC-B2200FA2D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1671871"/>
              </p:ext>
            </p:extLst>
          </p:nvPr>
        </p:nvGraphicFramePr>
        <p:xfrm>
          <a:off x="1147155" y="1443990"/>
          <a:ext cx="10099768" cy="32875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4942">
                  <a:extLst>
                    <a:ext uri="{9D8B030D-6E8A-4147-A177-3AD203B41FA5}">
                      <a16:colId xmlns:a16="http://schemas.microsoft.com/office/drawing/2014/main" val="4193634485"/>
                    </a:ext>
                  </a:extLst>
                </a:gridCol>
                <a:gridCol w="2524942">
                  <a:extLst>
                    <a:ext uri="{9D8B030D-6E8A-4147-A177-3AD203B41FA5}">
                      <a16:colId xmlns:a16="http://schemas.microsoft.com/office/drawing/2014/main" val="4082294065"/>
                    </a:ext>
                  </a:extLst>
                </a:gridCol>
                <a:gridCol w="2524942">
                  <a:extLst>
                    <a:ext uri="{9D8B030D-6E8A-4147-A177-3AD203B41FA5}">
                      <a16:colId xmlns:a16="http://schemas.microsoft.com/office/drawing/2014/main" val="2606382575"/>
                    </a:ext>
                  </a:extLst>
                </a:gridCol>
                <a:gridCol w="2524942">
                  <a:extLst>
                    <a:ext uri="{9D8B030D-6E8A-4147-A177-3AD203B41FA5}">
                      <a16:colId xmlns:a16="http://schemas.microsoft.com/office/drawing/2014/main" val="4093279667"/>
                    </a:ext>
                  </a:extLst>
                </a:gridCol>
              </a:tblGrid>
              <a:tr h="600941">
                <a:tc gridSpan="4">
                  <a:txBody>
                    <a:bodyPr/>
                    <a:lstStyle/>
                    <a:p>
                      <a:pPr algn="ctr"/>
                      <a:r>
                        <a:rPr lang="en-GB" dirty="0"/>
                        <a:t>Mrs Scutt </a:t>
                      </a:r>
                    </a:p>
                    <a:p>
                      <a:pPr algn="ctr"/>
                      <a:r>
                        <a:rPr lang="en-GB" dirty="0"/>
                        <a:t>Executive Headteacher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10663"/>
                  </a:ext>
                </a:extLst>
              </a:tr>
              <a:tr h="87990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Mrs Williams </a:t>
                      </a:r>
                    </a:p>
                    <a:p>
                      <a:pPr algn="ctr"/>
                      <a:r>
                        <a:rPr lang="en-GB" dirty="0"/>
                        <a:t>Head of School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Mr Robins </a:t>
                      </a:r>
                    </a:p>
                    <a:p>
                      <a:pPr algn="ctr"/>
                      <a:r>
                        <a:rPr lang="en-GB" dirty="0"/>
                        <a:t>Deputy Head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Mrs Keizer </a:t>
                      </a:r>
                    </a:p>
                    <a:p>
                      <a:pPr algn="ctr"/>
                      <a:r>
                        <a:rPr lang="en-GB" dirty="0"/>
                        <a:t>SENDCo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Mrs Kearns </a:t>
                      </a:r>
                    </a:p>
                    <a:p>
                      <a:pPr algn="ctr"/>
                      <a:r>
                        <a:rPr lang="en-GB" dirty="0"/>
                        <a:t>EYFS Leader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9947650"/>
                  </a:ext>
                </a:extLst>
              </a:tr>
              <a:tr h="1767514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462868"/>
                  </a:ext>
                </a:extLst>
              </a:tr>
            </a:tbl>
          </a:graphicData>
        </a:graphic>
      </p:graphicFrame>
      <p:pic>
        <p:nvPicPr>
          <p:cNvPr id="40" name="Picture 39">
            <a:extLst>
              <a:ext uri="{FF2B5EF4-FFF2-40B4-BE49-F238E27FC236}">
                <a16:creationId xmlns:a16="http://schemas.microsoft.com/office/drawing/2014/main" id="{4E939217-E40B-4410-E055-1CBF256038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8036" y="5349255"/>
            <a:ext cx="4036558" cy="113415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45BB74D6-7C03-5C9A-8D40-33A33E45EC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838" y="5916332"/>
            <a:ext cx="1184350" cy="781671"/>
          </a:xfrm>
          <a:prstGeom prst="rect">
            <a:avLst/>
          </a:prstGeom>
        </p:spPr>
      </p:pic>
      <p:pic>
        <p:nvPicPr>
          <p:cNvPr id="6" name="Picture 5" descr="A person with blonde hair and blue eyes&#10;&#10;AI-generated content may be incorrect.">
            <a:extLst>
              <a:ext uri="{FF2B5EF4-FFF2-40B4-BE49-F238E27FC236}">
                <a16:creationId xmlns:a16="http://schemas.microsoft.com/office/drawing/2014/main" id="{A4FAC79E-B5AC-867E-16A5-B0FF99F1FF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5810" y="3016142"/>
            <a:ext cx="1027777" cy="1538513"/>
          </a:xfrm>
          <a:prstGeom prst="rect">
            <a:avLst/>
          </a:prstGeom>
        </p:spPr>
      </p:pic>
      <p:pic>
        <p:nvPicPr>
          <p:cNvPr id="9" name="Picture 8" descr="A person smiling for a picture&#10;&#10;AI-generated content may be incorrect.">
            <a:extLst>
              <a:ext uri="{FF2B5EF4-FFF2-40B4-BE49-F238E27FC236}">
                <a16:creationId xmlns:a16="http://schemas.microsoft.com/office/drawing/2014/main" id="{D0481888-5F70-1B93-6DB9-91397B9E83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6281" y="3016142"/>
            <a:ext cx="1156942" cy="170859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1896DB8-975E-5E63-BEFD-DFA55A18B72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51"/>
          <a:stretch>
            <a:fillRect/>
          </a:stretch>
        </p:blipFill>
        <p:spPr>
          <a:xfrm rot="5400000">
            <a:off x="9207757" y="3158729"/>
            <a:ext cx="1643213" cy="135803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70F76D3-8926-3100-8F13-557CA71BAC4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69815" y="2967297"/>
            <a:ext cx="1171852" cy="1667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88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8618E1-513F-F2BD-66D9-4F9C526AF1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7E87135-77A7-9CD1-1F9D-CD2136FAB29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95BE170-3484-FCF0-76A1-594342E5EE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8036" y="5349255"/>
            <a:ext cx="4036558" cy="1134154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49A523B-FC2F-17FB-F7F6-DE0EEFB6F7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4078889"/>
              </p:ext>
            </p:extLst>
          </p:nvPr>
        </p:nvGraphicFramePr>
        <p:xfrm>
          <a:off x="2032000" y="719665"/>
          <a:ext cx="8148864" cy="24557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74432">
                  <a:extLst>
                    <a:ext uri="{9D8B030D-6E8A-4147-A177-3AD203B41FA5}">
                      <a16:colId xmlns:a16="http://schemas.microsoft.com/office/drawing/2014/main" val="1725909013"/>
                    </a:ext>
                  </a:extLst>
                </a:gridCol>
                <a:gridCol w="4074432">
                  <a:extLst>
                    <a:ext uri="{9D8B030D-6E8A-4147-A177-3AD203B41FA5}">
                      <a16:colId xmlns:a16="http://schemas.microsoft.com/office/drawing/2014/main" val="2499054165"/>
                    </a:ext>
                  </a:extLst>
                </a:gridCol>
              </a:tblGrid>
              <a:tr h="71810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Mrs Kearns </a:t>
                      </a:r>
                    </a:p>
                    <a:p>
                      <a:pPr algn="ctr"/>
                      <a:r>
                        <a:rPr lang="en-GB" dirty="0"/>
                        <a:t>Willow Class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Miss Reece </a:t>
                      </a:r>
                    </a:p>
                    <a:p>
                      <a:pPr algn="ctr"/>
                      <a:r>
                        <a:rPr lang="en-GB" dirty="0"/>
                        <a:t>Cherry Class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7074965"/>
                  </a:ext>
                </a:extLst>
              </a:tr>
              <a:tr h="173769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1131040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92D99367-1999-7DB5-AC1E-162152B690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349" y="5916332"/>
            <a:ext cx="1123758" cy="7416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EA4024D-B3FE-86C1-4E6B-6033D38B25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51"/>
          <a:stretch>
            <a:fillRect/>
          </a:stretch>
        </p:blipFill>
        <p:spPr>
          <a:xfrm rot="5400000">
            <a:off x="3372222" y="1572163"/>
            <a:ext cx="1643213" cy="135803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5A0B7CF-FB5E-8649-82A5-4B7ADA8B24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61580" y="1429575"/>
            <a:ext cx="1166756" cy="1643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9533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FAB870-ECA4-25FC-E3FC-79ACD2C6A7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1ECFEE1-2CEC-B81F-7509-9EFEAE9D994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1329C1A-72D5-B042-B064-1A07AF8699F6}"/>
              </a:ext>
            </a:extLst>
          </p:cNvPr>
          <p:cNvSpPr txBox="1"/>
          <p:nvPr/>
        </p:nvSpPr>
        <p:spPr>
          <a:xfrm>
            <a:off x="212272" y="269420"/>
            <a:ext cx="6487786" cy="553998"/>
          </a:xfrm>
          <a:custGeom>
            <a:avLst/>
            <a:gdLst>
              <a:gd name="csX0" fmla="*/ 0 w 6487786"/>
              <a:gd name="csY0" fmla="*/ 0 h 553998"/>
              <a:gd name="csX1" fmla="*/ 719554 w 6487786"/>
              <a:gd name="csY1" fmla="*/ 0 h 553998"/>
              <a:gd name="csX2" fmla="*/ 1439109 w 6487786"/>
              <a:gd name="csY2" fmla="*/ 0 h 553998"/>
              <a:gd name="csX3" fmla="*/ 1899152 w 6487786"/>
              <a:gd name="csY3" fmla="*/ 0 h 553998"/>
              <a:gd name="csX4" fmla="*/ 2553828 w 6487786"/>
              <a:gd name="csY4" fmla="*/ 0 h 553998"/>
              <a:gd name="csX5" fmla="*/ 3143627 w 6487786"/>
              <a:gd name="csY5" fmla="*/ 0 h 553998"/>
              <a:gd name="csX6" fmla="*/ 3603670 w 6487786"/>
              <a:gd name="csY6" fmla="*/ 0 h 553998"/>
              <a:gd name="csX7" fmla="*/ 4193469 w 6487786"/>
              <a:gd name="csY7" fmla="*/ 0 h 553998"/>
              <a:gd name="csX8" fmla="*/ 4783268 w 6487786"/>
              <a:gd name="csY8" fmla="*/ 0 h 553998"/>
              <a:gd name="csX9" fmla="*/ 5308189 w 6487786"/>
              <a:gd name="csY9" fmla="*/ 0 h 553998"/>
              <a:gd name="csX10" fmla="*/ 5833109 w 6487786"/>
              <a:gd name="csY10" fmla="*/ 0 h 553998"/>
              <a:gd name="csX11" fmla="*/ 6487786 w 6487786"/>
              <a:gd name="csY11" fmla="*/ 0 h 553998"/>
              <a:gd name="csX12" fmla="*/ 6487786 w 6487786"/>
              <a:gd name="csY12" fmla="*/ 553998 h 553998"/>
              <a:gd name="csX13" fmla="*/ 5768232 w 6487786"/>
              <a:gd name="csY13" fmla="*/ 553998 h 553998"/>
              <a:gd name="csX14" fmla="*/ 5373066 w 6487786"/>
              <a:gd name="csY14" fmla="*/ 553998 h 553998"/>
              <a:gd name="csX15" fmla="*/ 4783268 w 6487786"/>
              <a:gd name="csY15" fmla="*/ 553998 h 553998"/>
              <a:gd name="csX16" fmla="*/ 4128591 w 6487786"/>
              <a:gd name="csY16" fmla="*/ 553998 h 553998"/>
              <a:gd name="csX17" fmla="*/ 3668548 w 6487786"/>
              <a:gd name="csY17" fmla="*/ 553998 h 553998"/>
              <a:gd name="csX18" fmla="*/ 2948994 w 6487786"/>
              <a:gd name="csY18" fmla="*/ 553998 h 553998"/>
              <a:gd name="csX19" fmla="*/ 2488951 w 6487786"/>
              <a:gd name="csY19" fmla="*/ 553998 h 553998"/>
              <a:gd name="csX20" fmla="*/ 1899152 w 6487786"/>
              <a:gd name="csY20" fmla="*/ 553998 h 553998"/>
              <a:gd name="csX21" fmla="*/ 1503987 w 6487786"/>
              <a:gd name="csY21" fmla="*/ 553998 h 553998"/>
              <a:gd name="csX22" fmla="*/ 1108822 w 6487786"/>
              <a:gd name="csY22" fmla="*/ 553998 h 553998"/>
              <a:gd name="csX23" fmla="*/ 648779 w 6487786"/>
              <a:gd name="csY23" fmla="*/ 553998 h 553998"/>
              <a:gd name="csX24" fmla="*/ 0 w 6487786"/>
              <a:gd name="csY24" fmla="*/ 553998 h 553998"/>
              <a:gd name="csX25" fmla="*/ 0 w 6487786"/>
              <a:gd name="csY25" fmla="*/ 0 h 55399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</a:cxnLst>
            <a:rect l="l" t="t" r="r" b="b"/>
            <a:pathLst>
              <a:path w="6487786" h="553998" extrusionOk="0">
                <a:moveTo>
                  <a:pt x="0" y="0"/>
                </a:moveTo>
                <a:cubicBezTo>
                  <a:pt x="315373" y="-61726"/>
                  <a:pt x="489532" y="58508"/>
                  <a:pt x="719554" y="0"/>
                </a:cubicBezTo>
                <a:cubicBezTo>
                  <a:pt x="949576" y="-58508"/>
                  <a:pt x="1110769" y="49613"/>
                  <a:pt x="1439109" y="0"/>
                </a:cubicBezTo>
                <a:cubicBezTo>
                  <a:pt x="1767449" y="-49613"/>
                  <a:pt x="1784789" y="47012"/>
                  <a:pt x="1899152" y="0"/>
                </a:cubicBezTo>
                <a:cubicBezTo>
                  <a:pt x="2013515" y="-47012"/>
                  <a:pt x="2366340" y="10793"/>
                  <a:pt x="2553828" y="0"/>
                </a:cubicBezTo>
                <a:cubicBezTo>
                  <a:pt x="2741316" y="-10793"/>
                  <a:pt x="2996758" y="25692"/>
                  <a:pt x="3143627" y="0"/>
                </a:cubicBezTo>
                <a:cubicBezTo>
                  <a:pt x="3290496" y="-25692"/>
                  <a:pt x="3504323" y="54965"/>
                  <a:pt x="3603670" y="0"/>
                </a:cubicBezTo>
                <a:cubicBezTo>
                  <a:pt x="3703017" y="-54965"/>
                  <a:pt x="3996225" y="41506"/>
                  <a:pt x="4193469" y="0"/>
                </a:cubicBezTo>
                <a:cubicBezTo>
                  <a:pt x="4390713" y="-41506"/>
                  <a:pt x="4599859" y="43811"/>
                  <a:pt x="4783268" y="0"/>
                </a:cubicBezTo>
                <a:cubicBezTo>
                  <a:pt x="4966677" y="-43811"/>
                  <a:pt x="5156373" y="33356"/>
                  <a:pt x="5308189" y="0"/>
                </a:cubicBezTo>
                <a:cubicBezTo>
                  <a:pt x="5460005" y="-33356"/>
                  <a:pt x="5609281" y="39891"/>
                  <a:pt x="5833109" y="0"/>
                </a:cubicBezTo>
                <a:cubicBezTo>
                  <a:pt x="6056937" y="-39891"/>
                  <a:pt x="6301332" y="30647"/>
                  <a:pt x="6487786" y="0"/>
                </a:cubicBezTo>
                <a:cubicBezTo>
                  <a:pt x="6487885" y="211825"/>
                  <a:pt x="6467130" y="356422"/>
                  <a:pt x="6487786" y="553998"/>
                </a:cubicBezTo>
                <a:cubicBezTo>
                  <a:pt x="6237739" y="579326"/>
                  <a:pt x="5961434" y="480795"/>
                  <a:pt x="5768232" y="553998"/>
                </a:cubicBezTo>
                <a:cubicBezTo>
                  <a:pt x="5575030" y="627201"/>
                  <a:pt x="5561009" y="544319"/>
                  <a:pt x="5373066" y="553998"/>
                </a:cubicBezTo>
                <a:cubicBezTo>
                  <a:pt x="5185123" y="563677"/>
                  <a:pt x="5007480" y="508343"/>
                  <a:pt x="4783268" y="553998"/>
                </a:cubicBezTo>
                <a:cubicBezTo>
                  <a:pt x="4559056" y="599653"/>
                  <a:pt x="4289213" y="536346"/>
                  <a:pt x="4128591" y="553998"/>
                </a:cubicBezTo>
                <a:cubicBezTo>
                  <a:pt x="3967969" y="571650"/>
                  <a:pt x="3848774" y="518924"/>
                  <a:pt x="3668548" y="553998"/>
                </a:cubicBezTo>
                <a:cubicBezTo>
                  <a:pt x="3488322" y="589072"/>
                  <a:pt x="3116715" y="504162"/>
                  <a:pt x="2948994" y="553998"/>
                </a:cubicBezTo>
                <a:cubicBezTo>
                  <a:pt x="2781273" y="603834"/>
                  <a:pt x="2633423" y="511730"/>
                  <a:pt x="2488951" y="553998"/>
                </a:cubicBezTo>
                <a:cubicBezTo>
                  <a:pt x="2344479" y="596266"/>
                  <a:pt x="2089840" y="541313"/>
                  <a:pt x="1899152" y="553998"/>
                </a:cubicBezTo>
                <a:cubicBezTo>
                  <a:pt x="1708464" y="566683"/>
                  <a:pt x="1597535" y="535306"/>
                  <a:pt x="1503987" y="553998"/>
                </a:cubicBezTo>
                <a:cubicBezTo>
                  <a:pt x="1410440" y="572690"/>
                  <a:pt x="1292393" y="548717"/>
                  <a:pt x="1108822" y="553998"/>
                </a:cubicBezTo>
                <a:cubicBezTo>
                  <a:pt x="925251" y="559279"/>
                  <a:pt x="760231" y="540702"/>
                  <a:pt x="648779" y="553998"/>
                </a:cubicBezTo>
                <a:cubicBezTo>
                  <a:pt x="537327" y="567294"/>
                  <a:pt x="305110" y="493702"/>
                  <a:pt x="0" y="553998"/>
                </a:cubicBezTo>
                <a:cubicBezTo>
                  <a:pt x="-16432" y="372915"/>
                  <a:pt x="20416" y="240564"/>
                  <a:pt x="0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sd="162937992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Poppins" panose="00000500000000000000" pitchFamily="2" charset="0"/>
                <a:cs typeface="Poppins" panose="00000500000000000000" pitchFamily="2" charset="0"/>
              </a:rPr>
              <a:t>Admin and Pastoral Support 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A41CCD5-EA55-37E6-A5D7-98405739D5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586768"/>
              </p:ext>
            </p:extLst>
          </p:nvPr>
        </p:nvGraphicFramePr>
        <p:xfrm>
          <a:off x="1196611" y="1670956"/>
          <a:ext cx="9139464" cy="33215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9732">
                  <a:extLst>
                    <a:ext uri="{9D8B030D-6E8A-4147-A177-3AD203B41FA5}">
                      <a16:colId xmlns:a16="http://schemas.microsoft.com/office/drawing/2014/main" val="3167585106"/>
                    </a:ext>
                  </a:extLst>
                </a:gridCol>
                <a:gridCol w="4569732">
                  <a:extLst>
                    <a:ext uri="{9D8B030D-6E8A-4147-A177-3AD203B41FA5}">
                      <a16:colId xmlns:a16="http://schemas.microsoft.com/office/drawing/2014/main" val="22519027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Mrs Cooper-Taylor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Mrs Forrester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6080848"/>
                  </a:ext>
                </a:extLst>
              </a:tr>
              <a:tr h="257987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88308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Home School Link Worker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Pastoral Assistant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1317793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1788EA02-276F-5206-CF4F-281FD35DAE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5" y="5840045"/>
            <a:ext cx="1263271" cy="833758"/>
          </a:xfrm>
          <a:prstGeom prst="rect">
            <a:avLst/>
          </a:prstGeom>
        </p:spPr>
      </p:pic>
      <p:pic>
        <p:nvPicPr>
          <p:cNvPr id="6" name="Picture 5" descr="A person with blonde hair wearing a pink shirt&#10;&#10;AI-generated content may be incorrect.">
            <a:extLst>
              <a:ext uri="{FF2B5EF4-FFF2-40B4-BE49-F238E27FC236}">
                <a16:creationId xmlns:a16="http://schemas.microsoft.com/office/drawing/2014/main" id="{44F21999-8DD7-E621-8C41-10A005CB11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7778" y="2273237"/>
            <a:ext cx="1656773" cy="211698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717BF05-1B0E-B3BB-6F93-F33020A8FE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2518" y="2273237"/>
            <a:ext cx="1824127" cy="2217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837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D9A8AFC-7CD7-FB7E-FF0E-766319C4B28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3AB0EDB-F86E-BCF5-888C-35BF09538B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3226296"/>
              </p:ext>
            </p:extLst>
          </p:nvPr>
        </p:nvGraphicFramePr>
        <p:xfrm>
          <a:off x="1034473" y="1022718"/>
          <a:ext cx="9655695" cy="42675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18565">
                  <a:extLst>
                    <a:ext uri="{9D8B030D-6E8A-4147-A177-3AD203B41FA5}">
                      <a16:colId xmlns:a16="http://schemas.microsoft.com/office/drawing/2014/main" val="5403673"/>
                    </a:ext>
                  </a:extLst>
                </a:gridCol>
                <a:gridCol w="3218565">
                  <a:extLst>
                    <a:ext uri="{9D8B030D-6E8A-4147-A177-3AD203B41FA5}">
                      <a16:colId xmlns:a16="http://schemas.microsoft.com/office/drawing/2014/main" val="1065602318"/>
                    </a:ext>
                  </a:extLst>
                </a:gridCol>
                <a:gridCol w="3218565">
                  <a:extLst>
                    <a:ext uri="{9D8B030D-6E8A-4147-A177-3AD203B41FA5}">
                      <a16:colId xmlns:a16="http://schemas.microsoft.com/office/drawing/2014/main" val="1498815446"/>
                    </a:ext>
                  </a:extLst>
                </a:gridCol>
              </a:tblGrid>
              <a:tr h="1361332">
                <a:tc>
                  <a:txBody>
                    <a:bodyPr/>
                    <a:lstStyle/>
                    <a:p>
                      <a:pPr algn="ctr"/>
                      <a:r>
                        <a:rPr lang="en-GB" sz="3000" dirty="0"/>
                        <a:t>Mrs Bradley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/>
                        <a:t>Mrs Roe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/>
                        <a:t>Mrs King – Evans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7064325"/>
                  </a:ext>
                </a:extLst>
              </a:tr>
              <a:tr h="2515754">
                <a:tc>
                  <a:txBody>
                    <a:bodyPr/>
                    <a:lstStyle/>
                    <a:p>
                      <a:pPr algn="ctr"/>
                      <a:endParaRPr lang="en-GB" sz="3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6399328"/>
                  </a:ext>
                </a:extLst>
              </a:tr>
              <a:tr h="390446">
                <a:tc gridSpan="3">
                  <a:txBody>
                    <a:bodyPr/>
                    <a:lstStyle/>
                    <a:p>
                      <a:pPr algn="ctr"/>
                      <a:r>
                        <a:rPr lang="en-GB" dirty="0"/>
                        <a:t>Our office team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9450439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61B779B3-8EF1-8E47-EE7A-DD47C2FB33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349" y="5916332"/>
            <a:ext cx="1123758" cy="74168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E2B18BD-0BCE-376B-2B89-411AFCD755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0556" y="2456097"/>
            <a:ext cx="1672714" cy="22838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D4D7F82-1679-CAB4-7FDE-4F70E99092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0481" y="2456097"/>
            <a:ext cx="1823751" cy="2283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2087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FBEC92-0BBA-6755-6279-EC2FCCB6C6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01BFB5D-9A33-A77D-F263-78BD2407CFD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"/>
          </a:blip>
          <a:stretch>
            <a:fillRect/>
          </a:stretch>
        </p:blipFill>
        <p:spPr>
          <a:xfrm>
            <a:off x="-95151" y="-13564"/>
            <a:ext cx="12192000" cy="6858000"/>
          </a:xfrm>
          <a:prstGeom prst="rect">
            <a:avLst/>
          </a:prstGeom>
        </p:spPr>
      </p:pic>
      <p:sp>
        <p:nvSpPr>
          <p:cNvPr id="37" name="Oval 36">
            <a:extLst>
              <a:ext uri="{FF2B5EF4-FFF2-40B4-BE49-F238E27FC236}">
                <a16:creationId xmlns:a16="http://schemas.microsoft.com/office/drawing/2014/main" id="{9E46F809-9DD4-AADB-E1FD-BE5508021DE1}"/>
              </a:ext>
            </a:extLst>
          </p:cNvPr>
          <p:cNvSpPr/>
          <p:nvPr/>
        </p:nvSpPr>
        <p:spPr>
          <a:xfrm>
            <a:off x="2505821" y="56281"/>
            <a:ext cx="6871259" cy="6639360"/>
          </a:xfrm>
          <a:prstGeom prst="ellipse">
            <a:avLst/>
          </a:prstGeom>
          <a:solidFill>
            <a:schemeClr val="tx2">
              <a:lumMod val="10000"/>
              <a:lumOff val="90000"/>
              <a:alpha val="86000"/>
            </a:schemeClr>
          </a:solidFill>
          <a:ln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sX0" fmla="*/ 0 w 5358825"/>
                      <a:gd name="csY0" fmla="*/ 2626912 h 5253824"/>
                      <a:gd name="csX1" fmla="*/ 2679413 w 5358825"/>
                      <a:gd name="csY1" fmla="*/ 0 h 5253824"/>
                      <a:gd name="csX2" fmla="*/ 5358826 w 5358825"/>
                      <a:gd name="csY2" fmla="*/ 2626912 h 5253824"/>
                      <a:gd name="csX3" fmla="*/ 2679413 w 5358825"/>
                      <a:gd name="csY3" fmla="*/ 5253824 h 5253824"/>
                      <a:gd name="csX4" fmla="*/ 0 w 5358825"/>
                      <a:gd name="csY4" fmla="*/ 2626912 h 5253824"/>
                    </a:gdLst>
                    <a:ahLst/>
                    <a:cxnLst>
                      <a:cxn ang="0">
                        <a:pos x="csX0" y="csY0"/>
                      </a:cxn>
                      <a:cxn ang="0">
                        <a:pos x="csX1" y="csY1"/>
                      </a:cxn>
                      <a:cxn ang="0">
                        <a:pos x="csX2" y="csY2"/>
                      </a:cxn>
                      <a:cxn ang="0">
                        <a:pos x="csX3" y="csY3"/>
                      </a:cxn>
                      <a:cxn ang="0">
                        <a:pos x="csX4" y="csY4"/>
                      </a:cxn>
                    </a:cxnLst>
                    <a:rect l="l" t="t" r="r" b="b"/>
                    <a:pathLst>
                      <a:path w="5358825" h="5253824" fill="none" extrusionOk="0">
                        <a:moveTo>
                          <a:pt x="0" y="2626912"/>
                        </a:moveTo>
                        <a:cubicBezTo>
                          <a:pt x="68113" y="1184189"/>
                          <a:pt x="1246782" y="-97071"/>
                          <a:pt x="2679413" y="0"/>
                        </a:cubicBezTo>
                        <a:cubicBezTo>
                          <a:pt x="3773527" y="-59062"/>
                          <a:pt x="5122605" y="1398509"/>
                          <a:pt x="5358826" y="2626912"/>
                        </a:cubicBezTo>
                        <a:cubicBezTo>
                          <a:pt x="5349498" y="3988760"/>
                          <a:pt x="3950959" y="5543236"/>
                          <a:pt x="2679413" y="5253824"/>
                        </a:cubicBezTo>
                        <a:cubicBezTo>
                          <a:pt x="1231373" y="5271604"/>
                          <a:pt x="322967" y="4155368"/>
                          <a:pt x="0" y="2626912"/>
                        </a:cubicBezTo>
                        <a:close/>
                      </a:path>
                      <a:path w="5358825" h="5253824" stroke="0" extrusionOk="0">
                        <a:moveTo>
                          <a:pt x="0" y="2626912"/>
                        </a:moveTo>
                        <a:cubicBezTo>
                          <a:pt x="-256506" y="1017890"/>
                          <a:pt x="795881" y="151527"/>
                          <a:pt x="2679413" y="0"/>
                        </a:cubicBezTo>
                        <a:cubicBezTo>
                          <a:pt x="4400416" y="50779"/>
                          <a:pt x="5020651" y="1186862"/>
                          <a:pt x="5358826" y="2626912"/>
                        </a:cubicBezTo>
                        <a:cubicBezTo>
                          <a:pt x="5130886" y="4300310"/>
                          <a:pt x="4085029" y="5663859"/>
                          <a:pt x="2679413" y="5253824"/>
                        </a:cubicBezTo>
                        <a:cubicBezTo>
                          <a:pt x="864989" y="5070743"/>
                          <a:pt x="372561" y="4255727"/>
                          <a:pt x="0" y="2626912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FC0D9DD7-A8AE-2D0F-913F-9B23CC7B1E77}"/>
              </a:ext>
            </a:extLst>
          </p:cNvPr>
          <p:cNvSpPr/>
          <p:nvPr/>
        </p:nvSpPr>
        <p:spPr>
          <a:xfrm>
            <a:off x="4314336" y="1709496"/>
            <a:ext cx="3335256" cy="3400546"/>
          </a:xfrm>
          <a:prstGeom prst="ellipse">
            <a:avLst/>
          </a:prstGeom>
          <a:solidFill>
            <a:schemeClr val="tx2">
              <a:lumMod val="10000"/>
              <a:lumOff val="90000"/>
              <a:alpha val="86000"/>
            </a:schemeClr>
          </a:solidFill>
          <a:ln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sX0" fmla="*/ 0 w 5358825"/>
                      <a:gd name="csY0" fmla="*/ 2626912 h 5253824"/>
                      <a:gd name="csX1" fmla="*/ 2679413 w 5358825"/>
                      <a:gd name="csY1" fmla="*/ 0 h 5253824"/>
                      <a:gd name="csX2" fmla="*/ 5358826 w 5358825"/>
                      <a:gd name="csY2" fmla="*/ 2626912 h 5253824"/>
                      <a:gd name="csX3" fmla="*/ 2679413 w 5358825"/>
                      <a:gd name="csY3" fmla="*/ 5253824 h 5253824"/>
                      <a:gd name="csX4" fmla="*/ 0 w 5358825"/>
                      <a:gd name="csY4" fmla="*/ 2626912 h 5253824"/>
                    </a:gdLst>
                    <a:ahLst/>
                    <a:cxnLst>
                      <a:cxn ang="0">
                        <a:pos x="csX0" y="csY0"/>
                      </a:cxn>
                      <a:cxn ang="0">
                        <a:pos x="csX1" y="csY1"/>
                      </a:cxn>
                      <a:cxn ang="0">
                        <a:pos x="csX2" y="csY2"/>
                      </a:cxn>
                      <a:cxn ang="0">
                        <a:pos x="csX3" y="csY3"/>
                      </a:cxn>
                      <a:cxn ang="0">
                        <a:pos x="csX4" y="csY4"/>
                      </a:cxn>
                    </a:cxnLst>
                    <a:rect l="l" t="t" r="r" b="b"/>
                    <a:pathLst>
                      <a:path w="5358825" h="5253824" fill="none" extrusionOk="0">
                        <a:moveTo>
                          <a:pt x="0" y="2626912"/>
                        </a:moveTo>
                        <a:cubicBezTo>
                          <a:pt x="68113" y="1184189"/>
                          <a:pt x="1246782" y="-97071"/>
                          <a:pt x="2679413" y="0"/>
                        </a:cubicBezTo>
                        <a:cubicBezTo>
                          <a:pt x="3773527" y="-59062"/>
                          <a:pt x="5122605" y="1398509"/>
                          <a:pt x="5358826" y="2626912"/>
                        </a:cubicBezTo>
                        <a:cubicBezTo>
                          <a:pt x="5349498" y="3988760"/>
                          <a:pt x="3950959" y="5543236"/>
                          <a:pt x="2679413" y="5253824"/>
                        </a:cubicBezTo>
                        <a:cubicBezTo>
                          <a:pt x="1231373" y="5271604"/>
                          <a:pt x="322967" y="4155368"/>
                          <a:pt x="0" y="2626912"/>
                        </a:cubicBezTo>
                        <a:close/>
                      </a:path>
                      <a:path w="5358825" h="5253824" stroke="0" extrusionOk="0">
                        <a:moveTo>
                          <a:pt x="0" y="2626912"/>
                        </a:moveTo>
                        <a:cubicBezTo>
                          <a:pt x="-256506" y="1017890"/>
                          <a:pt x="795881" y="151527"/>
                          <a:pt x="2679413" y="0"/>
                        </a:cubicBezTo>
                        <a:cubicBezTo>
                          <a:pt x="4400416" y="50779"/>
                          <a:pt x="5020651" y="1186862"/>
                          <a:pt x="5358826" y="2626912"/>
                        </a:cubicBezTo>
                        <a:cubicBezTo>
                          <a:pt x="5130886" y="4300310"/>
                          <a:pt x="4085029" y="5663859"/>
                          <a:pt x="2679413" y="5253824"/>
                        </a:cubicBezTo>
                        <a:cubicBezTo>
                          <a:pt x="864989" y="5070743"/>
                          <a:pt x="372561" y="4255727"/>
                          <a:pt x="0" y="2626912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0919447-BBDC-DDDE-900F-3AF42969B4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3825" y="218640"/>
            <a:ext cx="2406279" cy="131977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C0FB84E-7E2E-4496-0CFE-624360E1E5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151" y="5265485"/>
            <a:ext cx="2027096" cy="138981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2D1C43C-9648-878F-7744-89C91D3036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0818" y="202701"/>
            <a:ext cx="1875763" cy="135165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A735115-7ED3-8936-BE71-2E9B538A73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69781" y="5261148"/>
            <a:ext cx="2070323" cy="143449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7E98C9BF-94CE-1EB1-483A-0812615C65B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24672" y="1301950"/>
            <a:ext cx="1327442" cy="115825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A839D71-51C5-66D2-054B-50B02E1F908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45744" y="2192603"/>
            <a:ext cx="1400257" cy="123639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AE2CAC75-7594-DF8E-C50B-364FE383661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19009" y="5160103"/>
            <a:ext cx="1485899" cy="122844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45A669B-5067-9CCD-C655-AE0C0E0A17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0967" y="2456683"/>
            <a:ext cx="2509383" cy="165619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FAF02CE-8338-043C-BA61-1B9A7FE315DA}"/>
              </a:ext>
            </a:extLst>
          </p:cNvPr>
          <p:cNvSpPr txBox="1"/>
          <p:nvPr/>
        </p:nvSpPr>
        <p:spPr>
          <a:xfrm>
            <a:off x="5551842" y="1938556"/>
            <a:ext cx="8602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Vision</a:t>
            </a:r>
            <a:r>
              <a:rPr lang="en-GB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4255DD-DFBB-68ED-DC9A-7F5CED3F5AA3}"/>
              </a:ext>
            </a:extLst>
          </p:cNvPr>
          <p:cNvSpPr txBox="1"/>
          <p:nvPr/>
        </p:nvSpPr>
        <p:spPr>
          <a:xfrm>
            <a:off x="5435094" y="527663"/>
            <a:ext cx="9769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Values</a:t>
            </a:r>
            <a:r>
              <a:rPr lang="en-GB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D51701-C795-5B00-B09C-A7F3DC46BF85}"/>
              </a:ext>
            </a:extLst>
          </p:cNvPr>
          <p:cNvSpPr txBox="1"/>
          <p:nvPr/>
        </p:nvSpPr>
        <p:spPr>
          <a:xfrm>
            <a:off x="9640493" y="3061607"/>
            <a:ext cx="2005078" cy="1200329"/>
          </a:xfrm>
          <a:custGeom>
            <a:avLst/>
            <a:gdLst>
              <a:gd name="csX0" fmla="*/ 0 w 2005078"/>
              <a:gd name="csY0" fmla="*/ 0 h 1200329"/>
              <a:gd name="csX1" fmla="*/ 441117 w 2005078"/>
              <a:gd name="csY1" fmla="*/ 0 h 1200329"/>
              <a:gd name="csX2" fmla="*/ 982488 w 2005078"/>
              <a:gd name="csY2" fmla="*/ 0 h 1200329"/>
              <a:gd name="csX3" fmla="*/ 1443656 w 2005078"/>
              <a:gd name="csY3" fmla="*/ 0 h 1200329"/>
              <a:gd name="csX4" fmla="*/ 2005078 w 2005078"/>
              <a:gd name="csY4" fmla="*/ 0 h 1200329"/>
              <a:gd name="csX5" fmla="*/ 2005078 w 2005078"/>
              <a:gd name="csY5" fmla="*/ 400110 h 1200329"/>
              <a:gd name="csX6" fmla="*/ 2005078 w 2005078"/>
              <a:gd name="csY6" fmla="*/ 764209 h 1200329"/>
              <a:gd name="csX7" fmla="*/ 2005078 w 2005078"/>
              <a:gd name="csY7" fmla="*/ 1200329 h 1200329"/>
              <a:gd name="csX8" fmla="*/ 1463707 w 2005078"/>
              <a:gd name="csY8" fmla="*/ 1200329 h 1200329"/>
              <a:gd name="csX9" fmla="*/ 982488 w 2005078"/>
              <a:gd name="csY9" fmla="*/ 1200329 h 1200329"/>
              <a:gd name="csX10" fmla="*/ 521320 w 2005078"/>
              <a:gd name="csY10" fmla="*/ 1200329 h 1200329"/>
              <a:gd name="csX11" fmla="*/ 0 w 2005078"/>
              <a:gd name="csY11" fmla="*/ 1200329 h 1200329"/>
              <a:gd name="csX12" fmla="*/ 0 w 2005078"/>
              <a:gd name="csY12" fmla="*/ 836229 h 1200329"/>
              <a:gd name="csX13" fmla="*/ 0 w 2005078"/>
              <a:gd name="csY13" fmla="*/ 460126 h 1200329"/>
              <a:gd name="csX14" fmla="*/ 0 w 2005078"/>
              <a:gd name="csY14" fmla="*/ 0 h 120032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2005078" h="1200329" extrusionOk="0">
                <a:moveTo>
                  <a:pt x="0" y="0"/>
                </a:moveTo>
                <a:cubicBezTo>
                  <a:pt x="105217" y="-24321"/>
                  <a:pt x="283379" y="18127"/>
                  <a:pt x="441117" y="0"/>
                </a:cubicBezTo>
                <a:cubicBezTo>
                  <a:pt x="598855" y="-18127"/>
                  <a:pt x="768191" y="11009"/>
                  <a:pt x="982488" y="0"/>
                </a:cubicBezTo>
                <a:cubicBezTo>
                  <a:pt x="1196785" y="-11009"/>
                  <a:pt x="1339723" y="34686"/>
                  <a:pt x="1443656" y="0"/>
                </a:cubicBezTo>
                <a:cubicBezTo>
                  <a:pt x="1547589" y="-34686"/>
                  <a:pt x="1843679" y="19834"/>
                  <a:pt x="2005078" y="0"/>
                </a:cubicBezTo>
                <a:cubicBezTo>
                  <a:pt x="2010872" y="119019"/>
                  <a:pt x="2001226" y="220565"/>
                  <a:pt x="2005078" y="400110"/>
                </a:cubicBezTo>
                <a:cubicBezTo>
                  <a:pt x="2008930" y="579655"/>
                  <a:pt x="1976639" y="590978"/>
                  <a:pt x="2005078" y="764209"/>
                </a:cubicBezTo>
                <a:cubicBezTo>
                  <a:pt x="2033517" y="937440"/>
                  <a:pt x="1971325" y="1107096"/>
                  <a:pt x="2005078" y="1200329"/>
                </a:cubicBezTo>
                <a:cubicBezTo>
                  <a:pt x="1873804" y="1228955"/>
                  <a:pt x="1626368" y="1136173"/>
                  <a:pt x="1463707" y="1200329"/>
                </a:cubicBezTo>
                <a:cubicBezTo>
                  <a:pt x="1301046" y="1264485"/>
                  <a:pt x="1173861" y="1177812"/>
                  <a:pt x="982488" y="1200329"/>
                </a:cubicBezTo>
                <a:cubicBezTo>
                  <a:pt x="791115" y="1222846"/>
                  <a:pt x="722814" y="1196289"/>
                  <a:pt x="521320" y="1200329"/>
                </a:cubicBezTo>
                <a:cubicBezTo>
                  <a:pt x="319826" y="1204369"/>
                  <a:pt x="124226" y="1147556"/>
                  <a:pt x="0" y="1200329"/>
                </a:cubicBezTo>
                <a:cubicBezTo>
                  <a:pt x="-4394" y="1051866"/>
                  <a:pt x="9760" y="932430"/>
                  <a:pt x="0" y="836229"/>
                </a:cubicBezTo>
                <a:cubicBezTo>
                  <a:pt x="-9760" y="740028"/>
                  <a:pt x="38369" y="612317"/>
                  <a:pt x="0" y="460126"/>
                </a:cubicBezTo>
                <a:cubicBezTo>
                  <a:pt x="-38369" y="307935"/>
                  <a:pt x="35335" y="118402"/>
                  <a:pt x="0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sd="2815936131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What helps us to achieve our vision and values?</a:t>
            </a:r>
          </a:p>
        </p:txBody>
      </p:sp>
    </p:spTree>
    <p:extLst>
      <p:ext uri="{BB962C8B-B14F-4D97-AF65-F5344CB8AC3E}">
        <p14:creationId xmlns:p14="http://schemas.microsoft.com/office/powerpoint/2010/main" val="10784740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7B457C-02BB-90A9-5FAB-46930A43A9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C1390BC-CDE8-1375-4F8C-0BF6C2EC8CF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E10CB54-DE17-6484-B1DB-324030F02D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5" y="5840045"/>
            <a:ext cx="1263271" cy="83375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75473AA-150C-7BC0-571B-D1E90601FC50}"/>
              </a:ext>
            </a:extLst>
          </p:cNvPr>
          <p:cNvSpPr txBox="1"/>
          <p:nvPr/>
        </p:nvSpPr>
        <p:spPr>
          <a:xfrm>
            <a:off x="212272" y="269420"/>
            <a:ext cx="2481942" cy="553998"/>
          </a:xfrm>
          <a:custGeom>
            <a:avLst/>
            <a:gdLst>
              <a:gd name="csX0" fmla="*/ 0 w 2481942"/>
              <a:gd name="csY0" fmla="*/ 0 h 553998"/>
              <a:gd name="csX1" fmla="*/ 546027 w 2481942"/>
              <a:gd name="csY1" fmla="*/ 0 h 553998"/>
              <a:gd name="csX2" fmla="*/ 1092054 w 2481942"/>
              <a:gd name="csY2" fmla="*/ 0 h 553998"/>
              <a:gd name="csX3" fmla="*/ 1538804 w 2481942"/>
              <a:gd name="csY3" fmla="*/ 0 h 553998"/>
              <a:gd name="csX4" fmla="*/ 2481942 w 2481942"/>
              <a:gd name="csY4" fmla="*/ 0 h 553998"/>
              <a:gd name="csX5" fmla="*/ 2481942 w 2481942"/>
              <a:gd name="csY5" fmla="*/ 553998 h 553998"/>
              <a:gd name="csX6" fmla="*/ 2010373 w 2481942"/>
              <a:gd name="csY6" fmla="*/ 553998 h 553998"/>
              <a:gd name="csX7" fmla="*/ 1538804 w 2481942"/>
              <a:gd name="csY7" fmla="*/ 553998 h 553998"/>
              <a:gd name="csX8" fmla="*/ 992777 w 2481942"/>
              <a:gd name="csY8" fmla="*/ 553998 h 553998"/>
              <a:gd name="csX9" fmla="*/ 496388 w 2481942"/>
              <a:gd name="csY9" fmla="*/ 553998 h 553998"/>
              <a:gd name="csX10" fmla="*/ 0 w 2481942"/>
              <a:gd name="csY10" fmla="*/ 553998 h 553998"/>
              <a:gd name="csX11" fmla="*/ 0 w 2481942"/>
              <a:gd name="csY11" fmla="*/ 0 h 55399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2481942" h="553998" extrusionOk="0">
                <a:moveTo>
                  <a:pt x="0" y="0"/>
                </a:moveTo>
                <a:cubicBezTo>
                  <a:pt x="191987" y="-57549"/>
                  <a:pt x="278859" y="1059"/>
                  <a:pt x="546027" y="0"/>
                </a:cubicBezTo>
                <a:cubicBezTo>
                  <a:pt x="813195" y="-1059"/>
                  <a:pt x="875897" y="33590"/>
                  <a:pt x="1092054" y="0"/>
                </a:cubicBezTo>
                <a:cubicBezTo>
                  <a:pt x="1308211" y="-33590"/>
                  <a:pt x="1330165" y="34681"/>
                  <a:pt x="1538804" y="0"/>
                </a:cubicBezTo>
                <a:cubicBezTo>
                  <a:pt x="1747443" y="-34681"/>
                  <a:pt x="2250494" y="99604"/>
                  <a:pt x="2481942" y="0"/>
                </a:cubicBezTo>
                <a:cubicBezTo>
                  <a:pt x="2511086" y="126538"/>
                  <a:pt x="2481174" y="392496"/>
                  <a:pt x="2481942" y="553998"/>
                </a:cubicBezTo>
                <a:cubicBezTo>
                  <a:pt x="2340706" y="554882"/>
                  <a:pt x="2174992" y="521807"/>
                  <a:pt x="2010373" y="553998"/>
                </a:cubicBezTo>
                <a:cubicBezTo>
                  <a:pt x="1845754" y="586189"/>
                  <a:pt x="1642085" y="516873"/>
                  <a:pt x="1538804" y="553998"/>
                </a:cubicBezTo>
                <a:cubicBezTo>
                  <a:pt x="1435523" y="591123"/>
                  <a:pt x="1199038" y="543790"/>
                  <a:pt x="992777" y="553998"/>
                </a:cubicBezTo>
                <a:cubicBezTo>
                  <a:pt x="786516" y="564206"/>
                  <a:pt x="699346" y="494497"/>
                  <a:pt x="496388" y="553998"/>
                </a:cubicBezTo>
                <a:cubicBezTo>
                  <a:pt x="293430" y="613499"/>
                  <a:pt x="218201" y="502456"/>
                  <a:pt x="0" y="553998"/>
                </a:cubicBezTo>
                <a:cubicBezTo>
                  <a:pt x="-30804" y="321526"/>
                  <a:pt x="38144" y="237243"/>
                  <a:pt x="0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sd="162937992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Poppins" panose="00000500000000000000" pitchFamily="2" charset="0"/>
                <a:cs typeface="Poppins" panose="00000500000000000000" pitchFamily="2" charset="0"/>
              </a:rPr>
              <a:t>EYFS Vision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D0C9FDA-109B-8B81-1FF0-87FF8BEDC6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8614" y="1730278"/>
            <a:ext cx="4400984" cy="3584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3188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280B59-FDBD-F3CE-78EC-C0682D83BE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88A9EEA-813D-239F-A76A-F204AEA8182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FD24C6F-9F02-F6C2-F4E3-87D7309CEC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5" y="5840045"/>
            <a:ext cx="1263271" cy="83375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EE8FD4A-C81D-11BE-B83E-EED7815C207C}"/>
              </a:ext>
            </a:extLst>
          </p:cNvPr>
          <p:cNvSpPr txBox="1"/>
          <p:nvPr/>
        </p:nvSpPr>
        <p:spPr>
          <a:xfrm>
            <a:off x="212272" y="269420"/>
            <a:ext cx="3610698" cy="553998"/>
          </a:xfrm>
          <a:custGeom>
            <a:avLst/>
            <a:gdLst>
              <a:gd name="csX0" fmla="*/ 0 w 3610698"/>
              <a:gd name="csY0" fmla="*/ 0 h 553998"/>
              <a:gd name="csX1" fmla="*/ 588028 w 3610698"/>
              <a:gd name="csY1" fmla="*/ 0 h 553998"/>
              <a:gd name="csX2" fmla="*/ 1176056 w 3610698"/>
              <a:gd name="csY2" fmla="*/ 0 h 553998"/>
              <a:gd name="csX3" fmla="*/ 1619656 w 3610698"/>
              <a:gd name="csY3" fmla="*/ 0 h 553998"/>
              <a:gd name="csX4" fmla="*/ 2171577 w 3610698"/>
              <a:gd name="csY4" fmla="*/ 0 h 553998"/>
              <a:gd name="csX5" fmla="*/ 2687391 w 3610698"/>
              <a:gd name="csY5" fmla="*/ 0 h 553998"/>
              <a:gd name="csX6" fmla="*/ 3130991 w 3610698"/>
              <a:gd name="csY6" fmla="*/ 0 h 553998"/>
              <a:gd name="csX7" fmla="*/ 3610698 w 3610698"/>
              <a:gd name="csY7" fmla="*/ 0 h 553998"/>
              <a:gd name="csX8" fmla="*/ 3610698 w 3610698"/>
              <a:gd name="csY8" fmla="*/ 553998 h 553998"/>
              <a:gd name="csX9" fmla="*/ 3203205 w 3610698"/>
              <a:gd name="csY9" fmla="*/ 553998 h 553998"/>
              <a:gd name="csX10" fmla="*/ 2651284 w 3610698"/>
              <a:gd name="csY10" fmla="*/ 553998 h 553998"/>
              <a:gd name="csX11" fmla="*/ 2063256 w 3610698"/>
              <a:gd name="csY11" fmla="*/ 553998 h 553998"/>
              <a:gd name="csX12" fmla="*/ 1511335 w 3610698"/>
              <a:gd name="csY12" fmla="*/ 553998 h 553998"/>
              <a:gd name="csX13" fmla="*/ 923307 w 3610698"/>
              <a:gd name="csY13" fmla="*/ 553998 h 553998"/>
              <a:gd name="csX14" fmla="*/ 515814 w 3610698"/>
              <a:gd name="csY14" fmla="*/ 553998 h 553998"/>
              <a:gd name="csX15" fmla="*/ 0 w 3610698"/>
              <a:gd name="csY15" fmla="*/ 553998 h 553998"/>
              <a:gd name="csX16" fmla="*/ 0 w 3610698"/>
              <a:gd name="csY16" fmla="*/ 0 h 55399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3610698" h="553998" extrusionOk="0">
                <a:moveTo>
                  <a:pt x="0" y="0"/>
                </a:moveTo>
                <a:cubicBezTo>
                  <a:pt x="266799" y="-40242"/>
                  <a:pt x="442555" y="22484"/>
                  <a:pt x="588028" y="0"/>
                </a:cubicBezTo>
                <a:cubicBezTo>
                  <a:pt x="733501" y="-22484"/>
                  <a:pt x="1019014" y="62537"/>
                  <a:pt x="1176056" y="0"/>
                </a:cubicBezTo>
                <a:cubicBezTo>
                  <a:pt x="1333098" y="-62537"/>
                  <a:pt x="1486863" y="949"/>
                  <a:pt x="1619656" y="0"/>
                </a:cubicBezTo>
                <a:cubicBezTo>
                  <a:pt x="1752449" y="-949"/>
                  <a:pt x="2037557" y="55583"/>
                  <a:pt x="2171577" y="0"/>
                </a:cubicBezTo>
                <a:cubicBezTo>
                  <a:pt x="2305597" y="-55583"/>
                  <a:pt x="2472988" y="2075"/>
                  <a:pt x="2687391" y="0"/>
                </a:cubicBezTo>
                <a:cubicBezTo>
                  <a:pt x="2901794" y="-2075"/>
                  <a:pt x="2986581" y="25544"/>
                  <a:pt x="3130991" y="0"/>
                </a:cubicBezTo>
                <a:cubicBezTo>
                  <a:pt x="3275401" y="-25544"/>
                  <a:pt x="3504046" y="49768"/>
                  <a:pt x="3610698" y="0"/>
                </a:cubicBezTo>
                <a:cubicBezTo>
                  <a:pt x="3623493" y="132050"/>
                  <a:pt x="3587848" y="382975"/>
                  <a:pt x="3610698" y="553998"/>
                </a:cubicBezTo>
                <a:cubicBezTo>
                  <a:pt x="3471907" y="567163"/>
                  <a:pt x="3324450" y="541597"/>
                  <a:pt x="3203205" y="553998"/>
                </a:cubicBezTo>
                <a:cubicBezTo>
                  <a:pt x="3081960" y="566399"/>
                  <a:pt x="2783948" y="492882"/>
                  <a:pt x="2651284" y="553998"/>
                </a:cubicBezTo>
                <a:cubicBezTo>
                  <a:pt x="2518620" y="615114"/>
                  <a:pt x="2317007" y="510503"/>
                  <a:pt x="2063256" y="553998"/>
                </a:cubicBezTo>
                <a:cubicBezTo>
                  <a:pt x="1809505" y="597493"/>
                  <a:pt x="1774086" y="540163"/>
                  <a:pt x="1511335" y="553998"/>
                </a:cubicBezTo>
                <a:cubicBezTo>
                  <a:pt x="1248584" y="567833"/>
                  <a:pt x="1046432" y="537488"/>
                  <a:pt x="923307" y="553998"/>
                </a:cubicBezTo>
                <a:cubicBezTo>
                  <a:pt x="800182" y="570508"/>
                  <a:pt x="707019" y="512397"/>
                  <a:pt x="515814" y="553998"/>
                </a:cubicBezTo>
                <a:cubicBezTo>
                  <a:pt x="324609" y="595599"/>
                  <a:pt x="223046" y="530546"/>
                  <a:pt x="0" y="553998"/>
                </a:cubicBezTo>
                <a:cubicBezTo>
                  <a:pt x="-22067" y="297908"/>
                  <a:pt x="39497" y="191362"/>
                  <a:pt x="0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sd="162937992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Poppins" panose="00000500000000000000" pitchFamily="2" charset="0"/>
                <a:cs typeface="Poppins" panose="00000500000000000000" pitchFamily="2" charset="0"/>
              </a:rPr>
              <a:t>Key Principles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65D29A9-6CC3-7EED-9D84-ADEE294E0A55}"/>
              </a:ext>
            </a:extLst>
          </p:cNvPr>
          <p:cNvSpPr txBox="1"/>
          <p:nvPr/>
        </p:nvSpPr>
        <p:spPr>
          <a:xfrm>
            <a:off x="612321" y="2122715"/>
            <a:ext cx="5323115" cy="707886"/>
          </a:xfrm>
          <a:custGeom>
            <a:avLst/>
            <a:gdLst>
              <a:gd name="csX0" fmla="*/ 0 w 5323115"/>
              <a:gd name="csY0" fmla="*/ 0 h 707886"/>
              <a:gd name="csX1" fmla="*/ 644688 w 5323115"/>
              <a:gd name="csY1" fmla="*/ 0 h 707886"/>
              <a:gd name="csX2" fmla="*/ 1289377 w 5323115"/>
              <a:gd name="csY2" fmla="*/ 0 h 707886"/>
              <a:gd name="csX3" fmla="*/ 1774372 w 5323115"/>
              <a:gd name="csY3" fmla="*/ 0 h 707886"/>
              <a:gd name="csX4" fmla="*/ 2419060 w 5323115"/>
              <a:gd name="csY4" fmla="*/ 0 h 707886"/>
              <a:gd name="csX5" fmla="*/ 2957286 w 5323115"/>
              <a:gd name="csY5" fmla="*/ 0 h 707886"/>
              <a:gd name="csX6" fmla="*/ 3548743 w 5323115"/>
              <a:gd name="csY6" fmla="*/ 0 h 707886"/>
              <a:gd name="csX7" fmla="*/ 4246663 w 5323115"/>
              <a:gd name="csY7" fmla="*/ 0 h 707886"/>
              <a:gd name="csX8" fmla="*/ 4784889 w 5323115"/>
              <a:gd name="csY8" fmla="*/ 0 h 707886"/>
              <a:gd name="csX9" fmla="*/ 5323115 w 5323115"/>
              <a:gd name="csY9" fmla="*/ 0 h 707886"/>
              <a:gd name="csX10" fmla="*/ 5323115 w 5323115"/>
              <a:gd name="csY10" fmla="*/ 332706 h 707886"/>
              <a:gd name="csX11" fmla="*/ 5323115 w 5323115"/>
              <a:gd name="csY11" fmla="*/ 707886 h 707886"/>
              <a:gd name="csX12" fmla="*/ 4678427 w 5323115"/>
              <a:gd name="csY12" fmla="*/ 707886 h 707886"/>
              <a:gd name="csX13" fmla="*/ 4086969 w 5323115"/>
              <a:gd name="csY13" fmla="*/ 707886 h 707886"/>
              <a:gd name="csX14" fmla="*/ 3389050 w 5323115"/>
              <a:gd name="csY14" fmla="*/ 707886 h 707886"/>
              <a:gd name="csX15" fmla="*/ 2691130 w 5323115"/>
              <a:gd name="csY15" fmla="*/ 707886 h 707886"/>
              <a:gd name="csX16" fmla="*/ 1993211 w 5323115"/>
              <a:gd name="csY16" fmla="*/ 707886 h 707886"/>
              <a:gd name="csX17" fmla="*/ 1401754 w 5323115"/>
              <a:gd name="csY17" fmla="*/ 707886 h 707886"/>
              <a:gd name="csX18" fmla="*/ 863528 w 5323115"/>
              <a:gd name="csY18" fmla="*/ 707886 h 707886"/>
              <a:gd name="csX19" fmla="*/ 0 w 5323115"/>
              <a:gd name="csY19" fmla="*/ 707886 h 707886"/>
              <a:gd name="csX20" fmla="*/ 0 w 5323115"/>
              <a:gd name="csY20" fmla="*/ 346864 h 707886"/>
              <a:gd name="csX21" fmla="*/ 0 w 5323115"/>
              <a:gd name="csY21" fmla="*/ 0 h 70788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5323115" h="707886" fill="none" extrusionOk="0">
                <a:moveTo>
                  <a:pt x="0" y="0"/>
                </a:moveTo>
                <a:cubicBezTo>
                  <a:pt x="146767" y="-76887"/>
                  <a:pt x="409051" y="32045"/>
                  <a:pt x="644688" y="0"/>
                </a:cubicBezTo>
                <a:cubicBezTo>
                  <a:pt x="880325" y="-32045"/>
                  <a:pt x="1073699" y="72501"/>
                  <a:pt x="1289377" y="0"/>
                </a:cubicBezTo>
                <a:cubicBezTo>
                  <a:pt x="1505055" y="-72501"/>
                  <a:pt x="1642171" y="3134"/>
                  <a:pt x="1774372" y="0"/>
                </a:cubicBezTo>
                <a:cubicBezTo>
                  <a:pt x="1906574" y="-3134"/>
                  <a:pt x="2189084" y="76748"/>
                  <a:pt x="2419060" y="0"/>
                </a:cubicBezTo>
                <a:cubicBezTo>
                  <a:pt x="2649036" y="-76748"/>
                  <a:pt x="2827846" y="64267"/>
                  <a:pt x="2957286" y="0"/>
                </a:cubicBezTo>
                <a:cubicBezTo>
                  <a:pt x="3086726" y="-64267"/>
                  <a:pt x="3382848" y="35219"/>
                  <a:pt x="3548743" y="0"/>
                </a:cubicBezTo>
                <a:cubicBezTo>
                  <a:pt x="3714638" y="-35219"/>
                  <a:pt x="4076243" y="54483"/>
                  <a:pt x="4246663" y="0"/>
                </a:cubicBezTo>
                <a:cubicBezTo>
                  <a:pt x="4417083" y="-54483"/>
                  <a:pt x="4633821" y="32482"/>
                  <a:pt x="4784889" y="0"/>
                </a:cubicBezTo>
                <a:cubicBezTo>
                  <a:pt x="4935957" y="-32482"/>
                  <a:pt x="5196481" y="30606"/>
                  <a:pt x="5323115" y="0"/>
                </a:cubicBezTo>
                <a:cubicBezTo>
                  <a:pt x="5353160" y="154556"/>
                  <a:pt x="5286682" y="170607"/>
                  <a:pt x="5323115" y="332706"/>
                </a:cubicBezTo>
                <a:cubicBezTo>
                  <a:pt x="5359548" y="494805"/>
                  <a:pt x="5288959" y="591907"/>
                  <a:pt x="5323115" y="707886"/>
                </a:cubicBezTo>
                <a:cubicBezTo>
                  <a:pt x="5141822" y="719953"/>
                  <a:pt x="4858233" y="689009"/>
                  <a:pt x="4678427" y="707886"/>
                </a:cubicBezTo>
                <a:cubicBezTo>
                  <a:pt x="4498621" y="726763"/>
                  <a:pt x="4232115" y="689175"/>
                  <a:pt x="4086969" y="707886"/>
                </a:cubicBezTo>
                <a:cubicBezTo>
                  <a:pt x="3941823" y="726597"/>
                  <a:pt x="3571521" y="657189"/>
                  <a:pt x="3389050" y="707886"/>
                </a:cubicBezTo>
                <a:cubicBezTo>
                  <a:pt x="3206579" y="758583"/>
                  <a:pt x="2865880" y="690639"/>
                  <a:pt x="2691130" y="707886"/>
                </a:cubicBezTo>
                <a:cubicBezTo>
                  <a:pt x="2516380" y="725133"/>
                  <a:pt x="2272980" y="687906"/>
                  <a:pt x="1993211" y="707886"/>
                </a:cubicBezTo>
                <a:cubicBezTo>
                  <a:pt x="1713442" y="727866"/>
                  <a:pt x="1581473" y="663004"/>
                  <a:pt x="1401754" y="707886"/>
                </a:cubicBezTo>
                <a:cubicBezTo>
                  <a:pt x="1222035" y="752768"/>
                  <a:pt x="991038" y="695600"/>
                  <a:pt x="863528" y="707886"/>
                </a:cubicBezTo>
                <a:cubicBezTo>
                  <a:pt x="736018" y="720172"/>
                  <a:pt x="245377" y="658995"/>
                  <a:pt x="0" y="707886"/>
                </a:cubicBezTo>
                <a:cubicBezTo>
                  <a:pt x="-300" y="560420"/>
                  <a:pt x="29683" y="423456"/>
                  <a:pt x="0" y="346864"/>
                </a:cubicBezTo>
                <a:cubicBezTo>
                  <a:pt x="-29683" y="270272"/>
                  <a:pt x="12760" y="155180"/>
                  <a:pt x="0" y="0"/>
                </a:cubicBezTo>
                <a:close/>
              </a:path>
              <a:path w="5323115" h="707886" stroke="0" extrusionOk="0">
                <a:moveTo>
                  <a:pt x="0" y="0"/>
                </a:moveTo>
                <a:cubicBezTo>
                  <a:pt x="227596" y="-57116"/>
                  <a:pt x="477415" y="50385"/>
                  <a:pt x="644688" y="0"/>
                </a:cubicBezTo>
                <a:cubicBezTo>
                  <a:pt x="811961" y="-50385"/>
                  <a:pt x="996937" y="47612"/>
                  <a:pt x="1129683" y="0"/>
                </a:cubicBezTo>
                <a:cubicBezTo>
                  <a:pt x="1262429" y="-47612"/>
                  <a:pt x="1482813" y="8678"/>
                  <a:pt x="1614678" y="0"/>
                </a:cubicBezTo>
                <a:cubicBezTo>
                  <a:pt x="1746544" y="-8678"/>
                  <a:pt x="2028313" y="54255"/>
                  <a:pt x="2259367" y="0"/>
                </a:cubicBezTo>
                <a:cubicBezTo>
                  <a:pt x="2490421" y="-54255"/>
                  <a:pt x="2666487" y="27901"/>
                  <a:pt x="2797593" y="0"/>
                </a:cubicBezTo>
                <a:cubicBezTo>
                  <a:pt x="2928699" y="-27901"/>
                  <a:pt x="3037101" y="22326"/>
                  <a:pt x="3229356" y="0"/>
                </a:cubicBezTo>
                <a:cubicBezTo>
                  <a:pt x="3421611" y="-22326"/>
                  <a:pt x="3630854" y="18825"/>
                  <a:pt x="3820814" y="0"/>
                </a:cubicBezTo>
                <a:cubicBezTo>
                  <a:pt x="4010774" y="-18825"/>
                  <a:pt x="4244356" y="64512"/>
                  <a:pt x="4518733" y="0"/>
                </a:cubicBezTo>
                <a:cubicBezTo>
                  <a:pt x="4793110" y="-64512"/>
                  <a:pt x="4995040" y="11411"/>
                  <a:pt x="5323115" y="0"/>
                </a:cubicBezTo>
                <a:cubicBezTo>
                  <a:pt x="5330159" y="139613"/>
                  <a:pt x="5308885" y="245512"/>
                  <a:pt x="5323115" y="332706"/>
                </a:cubicBezTo>
                <a:cubicBezTo>
                  <a:pt x="5337345" y="419900"/>
                  <a:pt x="5284738" y="622047"/>
                  <a:pt x="5323115" y="707886"/>
                </a:cubicBezTo>
                <a:cubicBezTo>
                  <a:pt x="5065042" y="765443"/>
                  <a:pt x="4947393" y="654143"/>
                  <a:pt x="4678427" y="707886"/>
                </a:cubicBezTo>
                <a:cubicBezTo>
                  <a:pt x="4409461" y="761629"/>
                  <a:pt x="4284544" y="656110"/>
                  <a:pt x="4086969" y="707886"/>
                </a:cubicBezTo>
                <a:cubicBezTo>
                  <a:pt x="3889394" y="759662"/>
                  <a:pt x="3722908" y="661787"/>
                  <a:pt x="3601974" y="707886"/>
                </a:cubicBezTo>
                <a:cubicBezTo>
                  <a:pt x="3481041" y="753985"/>
                  <a:pt x="3147298" y="633691"/>
                  <a:pt x="2904055" y="707886"/>
                </a:cubicBezTo>
                <a:cubicBezTo>
                  <a:pt x="2660812" y="782081"/>
                  <a:pt x="2587921" y="660733"/>
                  <a:pt x="2312598" y="707886"/>
                </a:cubicBezTo>
                <a:cubicBezTo>
                  <a:pt x="2037275" y="755039"/>
                  <a:pt x="2018094" y="668225"/>
                  <a:pt x="1827603" y="707886"/>
                </a:cubicBezTo>
                <a:cubicBezTo>
                  <a:pt x="1637112" y="747547"/>
                  <a:pt x="1508929" y="657645"/>
                  <a:pt x="1395839" y="707886"/>
                </a:cubicBezTo>
                <a:cubicBezTo>
                  <a:pt x="1282749" y="758127"/>
                  <a:pt x="999253" y="666087"/>
                  <a:pt x="857613" y="707886"/>
                </a:cubicBezTo>
                <a:cubicBezTo>
                  <a:pt x="715973" y="749685"/>
                  <a:pt x="240817" y="649084"/>
                  <a:pt x="0" y="707886"/>
                </a:cubicBezTo>
                <a:cubicBezTo>
                  <a:pt x="-25857" y="626245"/>
                  <a:pt x="11396" y="458782"/>
                  <a:pt x="0" y="346864"/>
                </a:cubicBezTo>
                <a:cubicBezTo>
                  <a:pt x="-11396" y="234946"/>
                  <a:pt x="27060" y="144215"/>
                  <a:pt x="0" y="0"/>
                </a:cubicBez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sd="103940048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Poppins" panose="00000500000000000000" pitchFamily="2" charset="0"/>
                <a:cs typeface="Poppins" panose="00000500000000000000" pitchFamily="2" charset="0"/>
              </a:rPr>
              <a:t>Learn through play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193B741-4E48-7B0D-2779-431C87822DA1}"/>
              </a:ext>
            </a:extLst>
          </p:cNvPr>
          <p:cNvSpPr txBox="1"/>
          <p:nvPr/>
        </p:nvSpPr>
        <p:spPr>
          <a:xfrm>
            <a:off x="1025978" y="4136414"/>
            <a:ext cx="4321629" cy="707886"/>
          </a:xfrm>
          <a:custGeom>
            <a:avLst/>
            <a:gdLst>
              <a:gd name="csX0" fmla="*/ 0 w 4321629"/>
              <a:gd name="csY0" fmla="*/ 0 h 707886"/>
              <a:gd name="csX1" fmla="*/ 410555 w 4321629"/>
              <a:gd name="csY1" fmla="*/ 0 h 707886"/>
              <a:gd name="csX2" fmla="*/ 907542 w 4321629"/>
              <a:gd name="csY2" fmla="*/ 0 h 707886"/>
              <a:gd name="csX3" fmla="*/ 1361313 w 4321629"/>
              <a:gd name="csY3" fmla="*/ 0 h 707886"/>
              <a:gd name="csX4" fmla="*/ 1944733 w 4321629"/>
              <a:gd name="csY4" fmla="*/ 0 h 707886"/>
              <a:gd name="csX5" fmla="*/ 2398504 w 4321629"/>
              <a:gd name="csY5" fmla="*/ 0 h 707886"/>
              <a:gd name="csX6" fmla="*/ 2981924 w 4321629"/>
              <a:gd name="csY6" fmla="*/ 0 h 707886"/>
              <a:gd name="csX7" fmla="*/ 3478911 w 4321629"/>
              <a:gd name="csY7" fmla="*/ 0 h 707886"/>
              <a:gd name="csX8" fmla="*/ 4321629 w 4321629"/>
              <a:gd name="csY8" fmla="*/ 0 h 707886"/>
              <a:gd name="csX9" fmla="*/ 4321629 w 4321629"/>
              <a:gd name="csY9" fmla="*/ 368101 h 707886"/>
              <a:gd name="csX10" fmla="*/ 4321629 w 4321629"/>
              <a:gd name="csY10" fmla="*/ 707886 h 707886"/>
              <a:gd name="csX11" fmla="*/ 3694993 w 4321629"/>
              <a:gd name="csY11" fmla="*/ 707886 h 707886"/>
              <a:gd name="csX12" fmla="*/ 3111573 w 4321629"/>
              <a:gd name="csY12" fmla="*/ 707886 h 707886"/>
              <a:gd name="csX13" fmla="*/ 2701018 w 4321629"/>
              <a:gd name="csY13" fmla="*/ 707886 h 707886"/>
              <a:gd name="csX14" fmla="*/ 2247247 w 4321629"/>
              <a:gd name="csY14" fmla="*/ 707886 h 707886"/>
              <a:gd name="csX15" fmla="*/ 1707043 w 4321629"/>
              <a:gd name="csY15" fmla="*/ 707886 h 707886"/>
              <a:gd name="csX16" fmla="*/ 1080407 w 4321629"/>
              <a:gd name="csY16" fmla="*/ 707886 h 707886"/>
              <a:gd name="csX17" fmla="*/ 0 w 4321629"/>
              <a:gd name="csY17" fmla="*/ 707886 h 707886"/>
              <a:gd name="csX18" fmla="*/ 0 w 4321629"/>
              <a:gd name="csY18" fmla="*/ 339785 h 707886"/>
              <a:gd name="csX19" fmla="*/ 0 w 4321629"/>
              <a:gd name="csY19" fmla="*/ 0 h 70788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</a:cxnLst>
            <a:rect l="l" t="t" r="r" b="b"/>
            <a:pathLst>
              <a:path w="4321629" h="707886" fill="none" extrusionOk="0">
                <a:moveTo>
                  <a:pt x="0" y="0"/>
                </a:moveTo>
                <a:cubicBezTo>
                  <a:pt x="200821" y="-32567"/>
                  <a:pt x="262842" y="7011"/>
                  <a:pt x="410555" y="0"/>
                </a:cubicBezTo>
                <a:cubicBezTo>
                  <a:pt x="558269" y="-7011"/>
                  <a:pt x="720411" y="54767"/>
                  <a:pt x="907542" y="0"/>
                </a:cubicBezTo>
                <a:cubicBezTo>
                  <a:pt x="1094673" y="-54767"/>
                  <a:pt x="1234926" y="35040"/>
                  <a:pt x="1361313" y="0"/>
                </a:cubicBezTo>
                <a:cubicBezTo>
                  <a:pt x="1487700" y="-35040"/>
                  <a:pt x="1769807" y="40896"/>
                  <a:pt x="1944733" y="0"/>
                </a:cubicBezTo>
                <a:cubicBezTo>
                  <a:pt x="2119659" y="-40896"/>
                  <a:pt x="2242634" y="9554"/>
                  <a:pt x="2398504" y="0"/>
                </a:cubicBezTo>
                <a:cubicBezTo>
                  <a:pt x="2554374" y="-9554"/>
                  <a:pt x="2784552" y="10587"/>
                  <a:pt x="2981924" y="0"/>
                </a:cubicBezTo>
                <a:cubicBezTo>
                  <a:pt x="3179296" y="-10587"/>
                  <a:pt x="3324686" y="26966"/>
                  <a:pt x="3478911" y="0"/>
                </a:cubicBezTo>
                <a:cubicBezTo>
                  <a:pt x="3633136" y="-26966"/>
                  <a:pt x="3920741" y="89837"/>
                  <a:pt x="4321629" y="0"/>
                </a:cubicBezTo>
                <a:cubicBezTo>
                  <a:pt x="4359182" y="116891"/>
                  <a:pt x="4313533" y="232234"/>
                  <a:pt x="4321629" y="368101"/>
                </a:cubicBezTo>
                <a:cubicBezTo>
                  <a:pt x="4329725" y="503968"/>
                  <a:pt x="4282045" y="619437"/>
                  <a:pt x="4321629" y="707886"/>
                </a:cubicBezTo>
                <a:cubicBezTo>
                  <a:pt x="4008813" y="771161"/>
                  <a:pt x="3898066" y="647348"/>
                  <a:pt x="3694993" y="707886"/>
                </a:cubicBezTo>
                <a:cubicBezTo>
                  <a:pt x="3491920" y="768424"/>
                  <a:pt x="3369012" y="638900"/>
                  <a:pt x="3111573" y="707886"/>
                </a:cubicBezTo>
                <a:cubicBezTo>
                  <a:pt x="2854134" y="776872"/>
                  <a:pt x="2853800" y="705670"/>
                  <a:pt x="2701018" y="707886"/>
                </a:cubicBezTo>
                <a:cubicBezTo>
                  <a:pt x="2548236" y="710102"/>
                  <a:pt x="2365125" y="657081"/>
                  <a:pt x="2247247" y="707886"/>
                </a:cubicBezTo>
                <a:cubicBezTo>
                  <a:pt x="2129369" y="758691"/>
                  <a:pt x="1821749" y="705869"/>
                  <a:pt x="1707043" y="707886"/>
                </a:cubicBezTo>
                <a:cubicBezTo>
                  <a:pt x="1592337" y="709903"/>
                  <a:pt x="1349013" y="641714"/>
                  <a:pt x="1080407" y="707886"/>
                </a:cubicBezTo>
                <a:cubicBezTo>
                  <a:pt x="811801" y="774058"/>
                  <a:pt x="412837" y="698460"/>
                  <a:pt x="0" y="707886"/>
                </a:cubicBezTo>
                <a:cubicBezTo>
                  <a:pt x="-14490" y="621666"/>
                  <a:pt x="38369" y="518279"/>
                  <a:pt x="0" y="339785"/>
                </a:cubicBezTo>
                <a:cubicBezTo>
                  <a:pt x="-38369" y="161291"/>
                  <a:pt x="26068" y="164129"/>
                  <a:pt x="0" y="0"/>
                </a:cubicBezTo>
                <a:close/>
              </a:path>
              <a:path w="4321629" h="707886" stroke="0" extrusionOk="0">
                <a:moveTo>
                  <a:pt x="0" y="0"/>
                </a:moveTo>
                <a:cubicBezTo>
                  <a:pt x="181348" y="-58937"/>
                  <a:pt x="452340" y="34962"/>
                  <a:pt x="583420" y="0"/>
                </a:cubicBezTo>
                <a:cubicBezTo>
                  <a:pt x="714500" y="-34962"/>
                  <a:pt x="878608" y="48457"/>
                  <a:pt x="1037191" y="0"/>
                </a:cubicBezTo>
                <a:cubicBezTo>
                  <a:pt x="1195774" y="-48457"/>
                  <a:pt x="1382054" y="3598"/>
                  <a:pt x="1490962" y="0"/>
                </a:cubicBezTo>
                <a:cubicBezTo>
                  <a:pt x="1599870" y="-3598"/>
                  <a:pt x="1849145" y="64010"/>
                  <a:pt x="2074382" y="0"/>
                </a:cubicBezTo>
                <a:cubicBezTo>
                  <a:pt x="2299619" y="-64010"/>
                  <a:pt x="2376804" y="42552"/>
                  <a:pt x="2571369" y="0"/>
                </a:cubicBezTo>
                <a:cubicBezTo>
                  <a:pt x="2765934" y="-42552"/>
                  <a:pt x="2859565" y="40218"/>
                  <a:pt x="2981924" y="0"/>
                </a:cubicBezTo>
                <a:cubicBezTo>
                  <a:pt x="3104284" y="-40218"/>
                  <a:pt x="3306142" y="23630"/>
                  <a:pt x="3522128" y="0"/>
                </a:cubicBezTo>
                <a:cubicBezTo>
                  <a:pt x="3738114" y="-23630"/>
                  <a:pt x="4122195" y="82579"/>
                  <a:pt x="4321629" y="0"/>
                </a:cubicBezTo>
                <a:cubicBezTo>
                  <a:pt x="4346429" y="100287"/>
                  <a:pt x="4317502" y="287306"/>
                  <a:pt x="4321629" y="361022"/>
                </a:cubicBezTo>
                <a:cubicBezTo>
                  <a:pt x="4325756" y="434738"/>
                  <a:pt x="4289827" y="615260"/>
                  <a:pt x="4321629" y="707886"/>
                </a:cubicBezTo>
                <a:cubicBezTo>
                  <a:pt x="4122400" y="756171"/>
                  <a:pt x="4020865" y="648337"/>
                  <a:pt x="3781425" y="707886"/>
                </a:cubicBezTo>
                <a:cubicBezTo>
                  <a:pt x="3541985" y="767435"/>
                  <a:pt x="3356627" y="640143"/>
                  <a:pt x="3154789" y="707886"/>
                </a:cubicBezTo>
                <a:cubicBezTo>
                  <a:pt x="2952951" y="775629"/>
                  <a:pt x="2771601" y="676674"/>
                  <a:pt x="2614586" y="707886"/>
                </a:cubicBezTo>
                <a:cubicBezTo>
                  <a:pt x="2457571" y="739098"/>
                  <a:pt x="2254531" y="666951"/>
                  <a:pt x="2160815" y="707886"/>
                </a:cubicBezTo>
                <a:cubicBezTo>
                  <a:pt x="2067099" y="748821"/>
                  <a:pt x="1758542" y="647802"/>
                  <a:pt x="1534178" y="707886"/>
                </a:cubicBezTo>
                <a:cubicBezTo>
                  <a:pt x="1309814" y="767970"/>
                  <a:pt x="1147397" y="647791"/>
                  <a:pt x="993975" y="707886"/>
                </a:cubicBezTo>
                <a:cubicBezTo>
                  <a:pt x="840553" y="767981"/>
                  <a:pt x="662062" y="670807"/>
                  <a:pt x="540204" y="707886"/>
                </a:cubicBezTo>
                <a:cubicBezTo>
                  <a:pt x="418346" y="744965"/>
                  <a:pt x="205501" y="700169"/>
                  <a:pt x="0" y="707886"/>
                </a:cubicBezTo>
                <a:cubicBezTo>
                  <a:pt x="-11678" y="557290"/>
                  <a:pt x="14172" y="530963"/>
                  <a:pt x="0" y="361022"/>
                </a:cubicBezTo>
                <a:cubicBezTo>
                  <a:pt x="-14172" y="191081"/>
                  <a:pt x="20674" y="105469"/>
                  <a:pt x="0" y="0"/>
                </a:cubicBez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sd="103940048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Poppins" panose="00000500000000000000" pitchFamily="2" charset="0"/>
                <a:cs typeface="Poppins" panose="00000500000000000000" pitchFamily="2" charset="0"/>
              </a:rPr>
              <a:t>Strong relations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18A9BF1-95FE-DA7F-097E-0A598133663A}"/>
              </a:ext>
            </a:extLst>
          </p:cNvPr>
          <p:cNvSpPr txBox="1"/>
          <p:nvPr/>
        </p:nvSpPr>
        <p:spPr>
          <a:xfrm>
            <a:off x="4103914" y="617993"/>
            <a:ext cx="7383236" cy="707886"/>
          </a:xfrm>
          <a:custGeom>
            <a:avLst/>
            <a:gdLst>
              <a:gd name="csX0" fmla="*/ 0 w 7383236"/>
              <a:gd name="csY0" fmla="*/ 0 h 707886"/>
              <a:gd name="csX1" fmla="*/ 494109 w 7383236"/>
              <a:gd name="csY1" fmla="*/ 0 h 707886"/>
              <a:gd name="csX2" fmla="*/ 1062050 w 7383236"/>
              <a:gd name="csY2" fmla="*/ 0 h 707886"/>
              <a:gd name="csX3" fmla="*/ 1556159 w 7383236"/>
              <a:gd name="csY3" fmla="*/ 0 h 707886"/>
              <a:gd name="csX4" fmla="*/ 2197933 w 7383236"/>
              <a:gd name="csY4" fmla="*/ 0 h 707886"/>
              <a:gd name="csX5" fmla="*/ 2839706 w 7383236"/>
              <a:gd name="csY5" fmla="*/ 0 h 707886"/>
              <a:gd name="csX6" fmla="*/ 3555312 w 7383236"/>
              <a:gd name="csY6" fmla="*/ 0 h 707886"/>
              <a:gd name="csX7" fmla="*/ 3975589 w 7383236"/>
              <a:gd name="csY7" fmla="*/ 0 h 707886"/>
              <a:gd name="csX8" fmla="*/ 4691195 w 7383236"/>
              <a:gd name="csY8" fmla="*/ 0 h 707886"/>
              <a:gd name="csX9" fmla="*/ 5332968 w 7383236"/>
              <a:gd name="csY9" fmla="*/ 0 h 707886"/>
              <a:gd name="csX10" fmla="*/ 5900909 w 7383236"/>
              <a:gd name="csY10" fmla="*/ 0 h 707886"/>
              <a:gd name="csX11" fmla="*/ 6321186 w 7383236"/>
              <a:gd name="csY11" fmla="*/ 0 h 707886"/>
              <a:gd name="csX12" fmla="*/ 6815295 w 7383236"/>
              <a:gd name="csY12" fmla="*/ 0 h 707886"/>
              <a:gd name="csX13" fmla="*/ 7383236 w 7383236"/>
              <a:gd name="csY13" fmla="*/ 0 h 707886"/>
              <a:gd name="csX14" fmla="*/ 7383236 w 7383236"/>
              <a:gd name="csY14" fmla="*/ 339785 h 707886"/>
              <a:gd name="csX15" fmla="*/ 7383236 w 7383236"/>
              <a:gd name="csY15" fmla="*/ 707886 h 707886"/>
              <a:gd name="csX16" fmla="*/ 6815295 w 7383236"/>
              <a:gd name="csY16" fmla="*/ 707886 h 707886"/>
              <a:gd name="csX17" fmla="*/ 6247354 w 7383236"/>
              <a:gd name="csY17" fmla="*/ 707886 h 707886"/>
              <a:gd name="csX18" fmla="*/ 5531748 w 7383236"/>
              <a:gd name="csY18" fmla="*/ 707886 h 707886"/>
              <a:gd name="csX19" fmla="*/ 5185303 w 7383236"/>
              <a:gd name="csY19" fmla="*/ 707886 h 707886"/>
              <a:gd name="csX20" fmla="*/ 4543530 w 7383236"/>
              <a:gd name="csY20" fmla="*/ 707886 h 707886"/>
              <a:gd name="csX21" fmla="*/ 4123253 w 7383236"/>
              <a:gd name="csY21" fmla="*/ 707886 h 707886"/>
              <a:gd name="csX22" fmla="*/ 3776809 w 7383236"/>
              <a:gd name="csY22" fmla="*/ 707886 h 707886"/>
              <a:gd name="csX23" fmla="*/ 3208868 w 7383236"/>
              <a:gd name="csY23" fmla="*/ 707886 h 707886"/>
              <a:gd name="csX24" fmla="*/ 2493262 w 7383236"/>
              <a:gd name="csY24" fmla="*/ 707886 h 707886"/>
              <a:gd name="csX25" fmla="*/ 2146818 w 7383236"/>
              <a:gd name="csY25" fmla="*/ 707886 h 707886"/>
              <a:gd name="csX26" fmla="*/ 1578877 w 7383236"/>
              <a:gd name="csY26" fmla="*/ 707886 h 707886"/>
              <a:gd name="csX27" fmla="*/ 1084768 w 7383236"/>
              <a:gd name="csY27" fmla="*/ 707886 h 707886"/>
              <a:gd name="csX28" fmla="*/ 516827 w 7383236"/>
              <a:gd name="csY28" fmla="*/ 707886 h 707886"/>
              <a:gd name="csX29" fmla="*/ 0 w 7383236"/>
              <a:gd name="csY29" fmla="*/ 707886 h 707886"/>
              <a:gd name="csX30" fmla="*/ 0 w 7383236"/>
              <a:gd name="csY30" fmla="*/ 353943 h 707886"/>
              <a:gd name="csX31" fmla="*/ 0 w 7383236"/>
              <a:gd name="csY31" fmla="*/ 0 h 70788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</a:cxnLst>
            <a:rect l="l" t="t" r="r" b="b"/>
            <a:pathLst>
              <a:path w="7383236" h="707886" fill="none" extrusionOk="0">
                <a:moveTo>
                  <a:pt x="0" y="0"/>
                </a:moveTo>
                <a:cubicBezTo>
                  <a:pt x="205419" y="-26505"/>
                  <a:pt x="311914" y="26544"/>
                  <a:pt x="494109" y="0"/>
                </a:cubicBezTo>
                <a:cubicBezTo>
                  <a:pt x="676304" y="-26544"/>
                  <a:pt x="816891" y="24524"/>
                  <a:pt x="1062050" y="0"/>
                </a:cubicBezTo>
                <a:cubicBezTo>
                  <a:pt x="1307209" y="-24524"/>
                  <a:pt x="1366616" y="21277"/>
                  <a:pt x="1556159" y="0"/>
                </a:cubicBezTo>
                <a:cubicBezTo>
                  <a:pt x="1745702" y="-21277"/>
                  <a:pt x="1953012" y="37755"/>
                  <a:pt x="2197933" y="0"/>
                </a:cubicBezTo>
                <a:cubicBezTo>
                  <a:pt x="2442854" y="-37755"/>
                  <a:pt x="2563971" y="68263"/>
                  <a:pt x="2839706" y="0"/>
                </a:cubicBezTo>
                <a:cubicBezTo>
                  <a:pt x="3115441" y="-68263"/>
                  <a:pt x="3391224" y="4018"/>
                  <a:pt x="3555312" y="0"/>
                </a:cubicBezTo>
                <a:cubicBezTo>
                  <a:pt x="3719400" y="-4018"/>
                  <a:pt x="3881893" y="32635"/>
                  <a:pt x="3975589" y="0"/>
                </a:cubicBezTo>
                <a:cubicBezTo>
                  <a:pt x="4069285" y="-32635"/>
                  <a:pt x="4335143" y="83265"/>
                  <a:pt x="4691195" y="0"/>
                </a:cubicBezTo>
                <a:cubicBezTo>
                  <a:pt x="5047247" y="-83265"/>
                  <a:pt x="5150525" y="19870"/>
                  <a:pt x="5332968" y="0"/>
                </a:cubicBezTo>
                <a:cubicBezTo>
                  <a:pt x="5515411" y="-19870"/>
                  <a:pt x="5757292" y="49056"/>
                  <a:pt x="5900909" y="0"/>
                </a:cubicBezTo>
                <a:cubicBezTo>
                  <a:pt x="6044526" y="-49056"/>
                  <a:pt x="6230649" y="31569"/>
                  <a:pt x="6321186" y="0"/>
                </a:cubicBezTo>
                <a:cubicBezTo>
                  <a:pt x="6411723" y="-31569"/>
                  <a:pt x="6578009" y="13308"/>
                  <a:pt x="6815295" y="0"/>
                </a:cubicBezTo>
                <a:cubicBezTo>
                  <a:pt x="7052581" y="-13308"/>
                  <a:pt x="7247064" y="29146"/>
                  <a:pt x="7383236" y="0"/>
                </a:cubicBezTo>
                <a:cubicBezTo>
                  <a:pt x="7393286" y="167519"/>
                  <a:pt x="7375634" y="196130"/>
                  <a:pt x="7383236" y="339785"/>
                </a:cubicBezTo>
                <a:cubicBezTo>
                  <a:pt x="7390838" y="483440"/>
                  <a:pt x="7379775" y="600282"/>
                  <a:pt x="7383236" y="707886"/>
                </a:cubicBezTo>
                <a:cubicBezTo>
                  <a:pt x="7181059" y="714215"/>
                  <a:pt x="6997261" y="671940"/>
                  <a:pt x="6815295" y="707886"/>
                </a:cubicBezTo>
                <a:cubicBezTo>
                  <a:pt x="6633329" y="743832"/>
                  <a:pt x="6511725" y="645915"/>
                  <a:pt x="6247354" y="707886"/>
                </a:cubicBezTo>
                <a:cubicBezTo>
                  <a:pt x="5982983" y="769857"/>
                  <a:pt x="5768542" y="676325"/>
                  <a:pt x="5531748" y="707886"/>
                </a:cubicBezTo>
                <a:cubicBezTo>
                  <a:pt x="5294954" y="739447"/>
                  <a:pt x="5264946" y="702282"/>
                  <a:pt x="5185303" y="707886"/>
                </a:cubicBezTo>
                <a:cubicBezTo>
                  <a:pt x="5105661" y="713490"/>
                  <a:pt x="4676825" y="671000"/>
                  <a:pt x="4543530" y="707886"/>
                </a:cubicBezTo>
                <a:cubicBezTo>
                  <a:pt x="4410235" y="744772"/>
                  <a:pt x="4212981" y="658218"/>
                  <a:pt x="4123253" y="707886"/>
                </a:cubicBezTo>
                <a:cubicBezTo>
                  <a:pt x="4033525" y="757554"/>
                  <a:pt x="3901519" y="682665"/>
                  <a:pt x="3776809" y="707886"/>
                </a:cubicBezTo>
                <a:cubicBezTo>
                  <a:pt x="3652099" y="733107"/>
                  <a:pt x="3370009" y="687622"/>
                  <a:pt x="3208868" y="707886"/>
                </a:cubicBezTo>
                <a:cubicBezTo>
                  <a:pt x="3047727" y="728150"/>
                  <a:pt x="2743962" y="699067"/>
                  <a:pt x="2493262" y="707886"/>
                </a:cubicBezTo>
                <a:cubicBezTo>
                  <a:pt x="2242562" y="716705"/>
                  <a:pt x="2255946" y="677744"/>
                  <a:pt x="2146818" y="707886"/>
                </a:cubicBezTo>
                <a:cubicBezTo>
                  <a:pt x="2037690" y="738028"/>
                  <a:pt x="1835031" y="674495"/>
                  <a:pt x="1578877" y="707886"/>
                </a:cubicBezTo>
                <a:cubicBezTo>
                  <a:pt x="1322723" y="741277"/>
                  <a:pt x="1314837" y="688327"/>
                  <a:pt x="1084768" y="707886"/>
                </a:cubicBezTo>
                <a:cubicBezTo>
                  <a:pt x="854699" y="727445"/>
                  <a:pt x="636040" y="639921"/>
                  <a:pt x="516827" y="707886"/>
                </a:cubicBezTo>
                <a:cubicBezTo>
                  <a:pt x="397614" y="775851"/>
                  <a:pt x="232325" y="691504"/>
                  <a:pt x="0" y="707886"/>
                </a:cubicBezTo>
                <a:cubicBezTo>
                  <a:pt x="-35715" y="624396"/>
                  <a:pt x="30219" y="511469"/>
                  <a:pt x="0" y="353943"/>
                </a:cubicBezTo>
                <a:cubicBezTo>
                  <a:pt x="-30219" y="196417"/>
                  <a:pt x="24281" y="152107"/>
                  <a:pt x="0" y="0"/>
                </a:cubicBezTo>
                <a:close/>
              </a:path>
              <a:path w="7383236" h="707886" stroke="0" extrusionOk="0">
                <a:moveTo>
                  <a:pt x="0" y="0"/>
                </a:moveTo>
                <a:cubicBezTo>
                  <a:pt x="288962" y="-48157"/>
                  <a:pt x="490909" y="47298"/>
                  <a:pt x="641774" y="0"/>
                </a:cubicBezTo>
                <a:cubicBezTo>
                  <a:pt x="792639" y="-47298"/>
                  <a:pt x="867546" y="17822"/>
                  <a:pt x="1062050" y="0"/>
                </a:cubicBezTo>
                <a:cubicBezTo>
                  <a:pt x="1256554" y="-17822"/>
                  <a:pt x="1362174" y="5435"/>
                  <a:pt x="1482327" y="0"/>
                </a:cubicBezTo>
                <a:cubicBezTo>
                  <a:pt x="1602480" y="-5435"/>
                  <a:pt x="1937572" y="51463"/>
                  <a:pt x="2124100" y="0"/>
                </a:cubicBezTo>
                <a:cubicBezTo>
                  <a:pt x="2310628" y="-51463"/>
                  <a:pt x="2373632" y="18625"/>
                  <a:pt x="2618209" y="0"/>
                </a:cubicBezTo>
                <a:cubicBezTo>
                  <a:pt x="2862786" y="-18625"/>
                  <a:pt x="2879242" y="11547"/>
                  <a:pt x="2964653" y="0"/>
                </a:cubicBezTo>
                <a:cubicBezTo>
                  <a:pt x="3050064" y="-11547"/>
                  <a:pt x="3283583" y="1619"/>
                  <a:pt x="3532594" y="0"/>
                </a:cubicBezTo>
                <a:cubicBezTo>
                  <a:pt x="3781605" y="-1619"/>
                  <a:pt x="3892595" y="9543"/>
                  <a:pt x="4248200" y="0"/>
                </a:cubicBezTo>
                <a:cubicBezTo>
                  <a:pt x="4603805" y="-9543"/>
                  <a:pt x="4664370" y="50959"/>
                  <a:pt x="4889974" y="0"/>
                </a:cubicBezTo>
                <a:cubicBezTo>
                  <a:pt x="5115578" y="-50959"/>
                  <a:pt x="5131917" y="9124"/>
                  <a:pt x="5236418" y="0"/>
                </a:cubicBezTo>
                <a:cubicBezTo>
                  <a:pt x="5340919" y="-9124"/>
                  <a:pt x="5686386" y="30184"/>
                  <a:pt x="5804359" y="0"/>
                </a:cubicBezTo>
                <a:cubicBezTo>
                  <a:pt x="5922332" y="-30184"/>
                  <a:pt x="6223355" y="37905"/>
                  <a:pt x="6446133" y="0"/>
                </a:cubicBezTo>
                <a:cubicBezTo>
                  <a:pt x="6668911" y="-37905"/>
                  <a:pt x="7058750" y="96385"/>
                  <a:pt x="7383236" y="0"/>
                </a:cubicBezTo>
                <a:cubicBezTo>
                  <a:pt x="7402930" y="119003"/>
                  <a:pt x="7361837" y="202781"/>
                  <a:pt x="7383236" y="368101"/>
                </a:cubicBezTo>
                <a:cubicBezTo>
                  <a:pt x="7404635" y="533421"/>
                  <a:pt x="7344813" y="580531"/>
                  <a:pt x="7383236" y="707886"/>
                </a:cubicBezTo>
                <a:cubicBezTo>
                  <a:pt x="7227510" y="752199"/>
                  <a:pt x="6908912" y="698215"/>
                  <a:pt x="6667630" y="707886"/>
                </a:cubicBezTo>
                <a:cubicBezTo>
                  <a:pt x="6426348" y="717557"/>
                  <a:pt x="6416582" y="697338"/>
                  <a:pt x="6247354" y="707886"/>
                </a:cubicBezTo>
                <a:cubicBezTo>
                  <a:pt x="6078126" y="718434"/>
                  <a:pt x="6034013" y="687971"/>
                  <a:pt x="5900909" y="707886"/>
                </a:cubicBezTo>
                <a:cubicBezTo>
                  <a:pt x="5767805" y="727801"/>
                  <a:pt x="5541537" y="689416"/>
                  <a:pt x="5406801" y="707886"/>
                </a:cubicBezTo>
                <a:cubicBezTo>
                  <a:pt x="5272065" y="726356"/>
                  <a:pt x="4856563" y="699434"/>
                  <a:pt x="4691195" y="707886"/>
                </a:cubicBezTo>
                <a:cubicBezTo>
                  <a:pt x="4525827" y="716338"/>
                  <a:pt x="4361071" y="695942"/>
                  <a:pt x="4049421" y="707886"/>
                </a:cubicBezTo>
                <a:cubicBezTo>
                  <a:pt x="3737771" y="719830"/>
                  <a:pt x="3854222" y="677868"/>
                  <a:pt x="3702977" y="707886"/>
                </a:cubicBezTo>
                <a:cubicBezTo>
                  <a:pt x="3551732" y="737904"/>
                  <a:pt x="3319295" y="680407"/>
                  <a:pt x="2987371" y="707886"/>
                </a:cubicBezTo>
                <a:cubicBezTo>
                  <a:pt x="2655447" y="735365"/>
                  <a:pt x="2669496" y="705767"/>
                  <a:pt x="2419430" y="707886"/>
                </a:cubicBezTo>
                <a:cubicBezTo>
                  <a:pt x="2169364" y="710005"/>
                  <a:pt x="2025521" y="707655"/>
                  <a:pt x="1703824" y="707886"/>
                </a:cubicBezTo>
                <a:cubicBezTo>
                  <a:pt x="1382127" y="708117"/>
                  <a:pt x="1480226" y="696735"/>
                  <a:pt x="1357380" y="707886"/>
                </a:cubicBezTo>
                <a:cubicBezTo>
                  <a:pt x="1234534" y="719037"/>
                  <a:pt x="1100611" y="702742"/>
                  <a:pt x="1010935" y="707886"/>
                </a:cubicBezTo>
                <a:cubicBezTo>
                  <a:pt x="921259" y="713030"/>
                  <a:pt x="718618" y="670296"/>
                  <a:pt x="516827" y="707886"/>
                </a:cubicBezTo>
                <a:cubicBezTo>
                  <a:pt x="315036" y="745476"/>
                  <a:pt x="146721" y="651373"/>
                  <a:pt x="0" y="707886"/>
                </a:cubicBezTo>
                <a:cubicBezTo>
                  <a:pt x="-358" y="569598"/>
                  <a:pt x="35350" y="495318"/>
                  <a:pt x="0" y="346864"/>
                </a:cubicBezTo>
                <a:cubicBezTo>
                  <a:pt x="-35350" y="198410"/>
                  <a:pt x="9888" y="146819"/>
                  <a:pt x="0" y="0"/>
                </a:cubicBez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sd="103940048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Poppins" panose="00000500000000000000" pitchFamily="2" charset="0"/>
                <a:cs typeface="Poppins" panose="00000500000000000000" pitchFamily="2" charset="0"/>
              </a:rPr>
              <a:t>Language rich environment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D14A63-BA4B-5E7C-2CD6-9B6E860A8174}"/>
              </a:ext>
            </a:extLst>
          </p:cNvPr>
          <p:cNvSpPr txBox="1"/>
          <p:nvPr/>
        </p:nvSpPr>
        <p:spPr>
          <a:xfrm>
            <a:off x="6283778" y="2876620"/>
            <a:ext cx="5323115" cy="707886"/>
          </a:xfrm>
          <a:custGeom>
            <a:avLst/>
            <a:gdLst>
              <a:gd name="csX0" fmla="*/ 0 w 5323115"/>
              <a:gd name="csY0" fmla="*/ 0 h 707886"/>
              <a:gd name="csX1" fmla="*/ 644688 w 5323115"/>
              <a:gd name="csY1" fmla="*/ 0 h 707886"/>
              <a:gd name="csX2" fmla="*/ 1289377 w 5323115"/>
              <a:gd name="csY2" fmla="*/ 0 h 707886"/>
              <a:gd name="csX3" fmla="*/ 1774372 w 5323115"/>
              <a:gd name="csY3" fmla="*/ 0 h 707886"/>
              <a:gd name="csX4" fmla="*/ 2419060 w 5323115"/>
              <a:gd name="csY4" fmla="*/ 0 h 707886"/>
              <a:gd name="csX5" fmla="*/ 2957286 w 5323115"/>
              <a:gd name="csY5" fmla="*/ 0 h 707886"/>
              <a:gd name="csX6" fmla="*/ 3548743 w 5323115"/>
              <a:gd name="csY6" fmla="*/ 0 h 707886"/>
              <a:gd name="csX7" fmla="*/ 4246663 w 5323115"/>
              <a:gd name="csY7" fmla="*/ 0 h 707886"/>
              <a:gd name="csX8" fmla="*/ 4784889 w 5323115"/>
              <a:gd name="csY8" fmla="*/ 0 h 707886"/>
              <a:gd name="csX9" fmla="*/ 5323115 w 5323115"/>
              <a:gd name="csY9" fmla="*/ 0 h 707886"/>
              <a:gd name="csX10" fmla="*/ 5323115 w 5323115"/>
              <a:gd name="csY10" fmla="*/ 332706 h 707886"/>
              <a:gd name="csX11" fmla="*/ 5323115 w 5323115"/>
              <a:gd name="csY11" fmla="*/ 707886 h 707886"/>
              <a:gd name="csX12" fmla="*/ 4678427 w 5323115"/>
              <a:gd name="csY12" fmla="*/ 707886 h 707886"/>
              <a:gd name="csX13" fmla="*/ 4086969 w 5323115"/>
              <a:gd name="csY13" fmla="*/ 707886 h 707886"/>
              <a:gd name="csX14" fmla="*/ 3389050 w 5323115"/>
              <a:gd name="csY14" fmla="*/ 707886 h 707886"/>
              <a:gd name="csX15" fmla="*/ 2691130 w 5323115"/>
              <a:gd name="csY15" fmla="*/ 707886 h 707886"/>
              <a:gd name="csX16" fmla="*/ 1993211 w 5323115"/>
              <a:gd name="csY16" fmla="*/ 707886 h 707886"/>
              <a:gd name="csX17" fmla="*/ 1401754 w 5323115"/>
              <a:gd name="csY17" fmla="*/ 707886 h 707886"/>
              <a:gd name="csX18" fmla="*/ 863528 w 5323115"/>
              <a:gd name="csY18" fmla="*/ 707886 h 707886"/>
              <a:gd name="csX19" fmla="*/ 0 w 5323115"/>
              <a:gd name="csY19" fmla="*/ 707886 h 707886"/>
              <a:gd name="csX20" fmla="*/ 0 w 5323115"/>
              <a:gd name="csY20" fmla="*/ 346864 h 707886"/>
              <a:gd name="csX21" fmla="*/ 0 w 5323115"/>
              <a:gd name="csY21" fmla="*/ 0 h 70788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5323115" h="707886" fill="none" extrusionOk="0">
                <a:moveTo>
                  <a:pt x="0" y="0"/>
                </a:moveTo>
                <a:cubicBezTo>
                  <a:pt x="146767" y="-76887"/>
                  <a:pt x="409051" y="32045"/>
                  <a:pt x="644688" y="0"/>
                </a:cubicBezTo>
                <a:cubicBezTo>
                  <a:pt x="880325" y="-32045"/>
                  <a:pt x="1073699" y="72501"/>
                  <a:pt x="1289377" y="0"/>
                </a:cubicBezTo>
                <a:cubicBezTo>
                  <a:pt x="1505055" y="-72501"/>
                  <a:pt x="1642171" y="3134"/>
                  <a:pt x="1774372" y="0"/>
                </a:cubicBezTo>
                <a:cubicBezTo>
                  <a:pt x="1906574" y="-3134"/>
                  <a:pt x="2189084" y="76748"/>
                  <a:pt x="2419060" y="0"/>
                </a:cubicBezTo>
                <a:cubicBezTo>
                  <a:pt x="2649036" y="-76748"/>
                  <a:pt x="2827846" y="64267"/>
                  <a:pt x="2957286" y="0"/>
                </a:cubicBezTo>
                <a:cubicBezTo>
                  <a:pt x="3086726" y="-64267"/>
                  <a:pt x="3382848" y="35219"/>
                  <a:pt x="3548743" y="0"/>
                </a:cubicBezTo>
                <a:cubicBezTo>
                  <a:pt x="3714638" y="-35219"/>
                  <a:pt x="4076243" y="54483"/>
                  <a:pt x="4246663" y="0"/>
                </a:cubicBezTo>
                <a:cubicBezTo>
                  <a:pt x="4417083" y="-54483"/>
                  <a:pt x="4633821" y="32482"/>
                  <a:pt x="4784889" y="0"/>
                </a:cubicBezTo>
                <a:cubicBezTo>
                  <a:pt x="4935957" y="-32482"/>
                  <a:pt x="5196481" y="30606"/>
                  <a:pt x="5323115" y="0"/>
                </a:cubicBezTo>
                <a:cubicBezTo>
                  <a:pt x="5353160" y="154556"/>
                  <a:pt x="5286682" y="170607"/>
                  <a:pt x="5323115" y="332706"/>
                </a:cubicBezTo>
                <a:cubicBezTo>
                  <a:pt x="5359548" y="494805"/>
                  <a:pt x="5288959" y="591907"/>
                  <a:pt x="5323115" y="707886"/>
                </a:cubicBezTo>
                <a:cubicBezTo>
                  <a:pt x="5141822" y="719953"/>
                  <a:pt x="4858233" y="689009"/>
                  <a:pt x="4678427" y="707886"/>
                </a:cubicBezTo>
                <a:cubicBezTo>
                  <a:pt x="4498621" y="726763"/>
                  <a:pt x="4232115" y="689175"/>
                  <a:pt x="4086969" y="707886"/>
                </a:cubicBezTo>
                <a:cubicBezTo>
                  <a:pt x="3941823" y="726597"/>
                  <a:pt x="3571521" y="657189"/>
                  <a:pt x="3389050" y="707886"/>
                </a:cubicBezTo>
                <a:cubicBezTo>
                  <a:pt x="3206579" y="758583"/>
                  <a:pt x="2865880" y="690639"/>
                  <a:pt x="2691130" y="707886"/>
                </a:cubicBezTo>
                <a:cubicBezTo>
                  <a:pt x="2516380" y="725133"/>
                  <a:pt x="2272980" y="687906"/>
                  <a:pt x="1993211" y="707886"/>
                </a:cubicBezTo>
                <a:cubicBezTo>
                  <a:pt x="1713442" y="727866"/>
                  <a:pt x="1581473" y="663004"/>
                  <a:pt x="1401754" y="707886"/>
                </a:cubicBezTo>
                <a:cubicBezTo>
                  <a:pt x="1222035" y="752768"/>
                  <a:pt x="991038" y="695600"/>
                  <a:pt x="863528" y="707886"/>
                </a:cubicBezTo>
                <a:cubicBezTo>
                  <a:pt x="736018" y="720172"/>
                  <a:pt x="245377" y="658995"/>
                  <a:pt x="0" y="707886"/>
                </a:cubicBezTo>
                <a:cubicBezTo>
                  <a:pt x="-300" y="560420"/>
                  <a:pt x="29683" y="423456"/>
                  <a:pt x="0" y="346864"/>
                </a:cubicBezTo>
                <a:cubicBezTo>
                  <a:pt x="-29683" y="270272"/>
                  <a:pt x="12760" y="155180"/>
                  <a:pt x="0" y="0"/>
                </a:cubicBezTo>
                <a:close/>
              </a:path>
              <a:path w="5323115" h="707886" stroke="0" extrusionOk="0">
                <a:moveTo>
                  <a:pt x="0" y="0"/>
                </a:moveTo>
                <a:cubicBezTo>
                  <a:pt x="227596" y="-57116"/>
                  <a:pt x="477415" y="50385"/>
                  <a:pt x="644688" y="0"/>
                </a:cubicBezTo>
                <a:cubicBezTo>
                  <a:pt x="811961" y="-50385"/>
                  <a:pt x="996937" y="47612"/>
                  <a:pt x="1129683" y="0"/>
                </a:cubicBezTo>
                <a:cubicBezTo>
                  <a:pt x="1262429" y="-47612"/>
                  <a:pt x="1482813" y="8678"/>
                  <a:pt x="1614678" y="0"/>
                </a:cubicBezTo>
                <a:cubicBezTo>
                  <a:pt x="1746544" y="-8678"/>
                  <a:pt x="2028313" y="54255"/>
                  <a:pt x="2259367" y="0"/>
                </a:cubicBezTo>
                <a:cubicBezTo>
                  <a:pt x="2490421" y="-54255"/>
                  <a:pt x="2666487" y="27901"/>
                  <a:pt x="2797593" y="0"/>
                </a:cubicBezTo>
                <a:cubicBezTo>
                  <a:pt x="2928699" y="-27901"/>
                  <a:pt x="3037101" y="22326"/>
                  <a:pt x="3229356" y="0"/>
                </a:cubicBezTo>
                <a:cubicBezTo>
                  <a:pt x="3421611" y="-22326"/>
                  <a:pt x="3630854" y="18825"/>
                  <a:pt x="3820814" y="0"/>
                </a:cubicBezTo>
                <a:cubicBezTo>
                  <a:pt x="4010774" y="-18825"/>
                  <a:pt x="4244356" y="64512"/>
                  <a:pt x="4518733" y="0"/>
                </a:cubicBezTo>
                <a:cubicBezTo>
                  <a:pt x="4793110" y="-64512"/>
                  <a:pt x="4995040" y="11411"/>
                  <a:pt x="5323115" y="0"/>
                </a:cubicBezTo>
                <a:cubicBezTo>
                  <a:pt x="5330159" y="139613"/>
                  <a:pt x="5308885" y="245512"/>
                  <a:pt x="5323115" y="332706"/>
                </a:cubicBezTo>
                <a:cubicBezTo>
                  <a:pt x="5337345" y="419900"/>
                  <a:pt x="5284738" y="622047"/>
                  <a:pt x="5323115" y="707886"/>
                </a:cubicBezTo>
                <a:cubicBezTo>
                  <a:pt x="5065042" y="765443"/>
                  <a:pt x="4947393" y="654143"/>
                  <a:pt x="4678427" y="707886"/>
                </a:cubicBezTo>
                <a:cubicBezTo>
                  <a:pt x="4409461" y="761629"/>
                  <a:pt x="4284544" y="656110"/>
                  <a:pt x="4086969" y="707886"/>
                </a:cubicBezTo>
                <a:cubicBezTo>
                  <a:pt x="3889394" y="759662"/>
                  <a:pt x="3722908" y="661787"/>
                  <a:pt x="3601974" y="707886"/>
                </a:cubicBezTo>
                <a:cubicBezTo>
                  <a:pt x="3481041" y="753985"/>
                  <a:pt x="3147298" y="633691"/>
                  <a:pt x="2904055" y="707886"/>
                </a:cubicBezTo>
                <a:cubicBezTo>
                  <a:pt x="2660812" y="782081"/>
                  <a:pt x="2587921" y="660733"/>
                  <a:pt x="2312598" y="707886"/>
                </a:cubicBezTo>
                <a:cubicBezTo>
                  <a:pt x="2037275" y="755039"/>
                  <a:pt x="2018094" y="668225"/>
                  <a:pt x="1827603" y="707886"/>
                </a:cubicBezTo>
                <a:cubicBezTo>
                  <a:pt x="1637112" y="747547"/>
                  <a:pt x="1508929" y="657645"/>
                  <a:pt x="1395839" y="707886"/>
                </a:cubicBezTo>
                <a:cubicBezTo>
                  <a:pt x="1282749" y="758127"/>
                  <a:pt x="999253" y="666087"/>
                  <a:pt x="857613" y="707886"/>
                </a:cubicBezTo>
                <a:cubicBezTo>
                  <a:pt x="715973" y="749685"/>
                  <a:pt x="240817" y="649084"/>
                  <a:pt x="0" y="707886"/>
                </a:cubicBezTo>
                <a:cubicBezTo>
                  <a:pt x="-25857" y="626245"/>
                  <a:pt x="11396" y="458782"/>
                  <a:pt x="0" y="346864"/>
                </a:cubicBezTo>
                <a:cubicBezTo>
                  <a:pt x="-11396" y="234946"/>
                  <a:pt x="27060" y="144215"/>
                  <a:pt x="0" y="0"/>
                </a:cubicBez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sd="103940048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Poppins" panose="00000500000000000000" pitchFamily="2" charset="0"/>
                <a:cs typeface="Poppins" panose="00000500000000000000" pitchFamily="2" charset="0"/>
              </a:rPr>
              <a:t>High quality books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B0EAEF1-E643-B829-CFF7-9A04891B6063}"/>
              </a:ext>
            </a:extLst>
          </p:cNvPr>
          <p:cNvSpPr txBox="1"/>
          <p:nvPr/>
        </p:nvSpPr>
        <p:spPr>
          <a:xfrm>
            <a:off x="6096000" y="5323026"/>
            <a:ext cx="2762250" cy="707886"/>
          </a:xfrm>
          <a:custGeom>
            <a:avLst/>
            <a:gdLst>
              <a:gd name="csX0" fmla="*/ 0 w 2762250"/>
              <a:gd name="csY0" fmla="*/ 0 h 707886"/>
              <a:gd name="csX1" fmla="*/ 497205 w 2762250"/>
              <a:gd name="csY1" fmla="*/ 0 h 707886"/>
              <a:gd name="csX2" fmla="*/ 1049655 w 2762250"/>
              <a:gd name="csY2" fmla="*/ 0 h 707886"/>
              <a:gd name="csX3" fmla="*/ 1602105 w 2762250"/>
              <a:gd name="csY3" fmla="*/ 0 h 707886"/>
              <a:gd name="csX4" fmla="*/ 2154555 w 2762250"/>
              <a:gd name="csY4" fmla="*/ 0 h 707886"/>
              <a:gd name="csX5" fmla="*/ 2762250 w 2762250"/>
              <a:gd name="csY5" fmla="*/ 0 h 707886"/>
              <a:gd name="csX6" fmla="*/ 2762250 w 2762250"/>
              <a:gd name="csY6" fmla="*/ 368101 h 707886"/>
              <a:gd name="csX7" fmla="*/ 2762250 w 2762250"/>
              <a:gd name="csY7" fmla="*/ 707886 h 707886"/>
              <a:gd name="csX8" fmla="*/ 2209800 w 2762250"/>
              <a:gd name="csY8" fmla="*/ 707886 h 707886"/>
              <a:gd name="csX9" fmla="*/ 1712595 w 2762250"/>
              <a:gd name="csY9" fmla="*/ 707886 h 707886"/>
              <a:gd name="csX10" fmla="*/ 1132522 w 2762250"/>
              <a:gd name="csY10" fmla="*/ 707886 h 707886"/>
              <a:gd name="csX11" fmla="*/ 662940 w 2762250"/>
              <a:gd name="csY11" fmla="*/ 707886 h 707886"/>
              <a:gd name="csX12" fmla="*/ 0 w 2762250"/>
              <a:gd name="csY12" fmla="*/ 707886 h 707886"/>
              <a:gd name="csX13" fmla="*/ 0 w 2762250"/>
              <a:gd name="csY13" fmla="*/ 368101 h 707886"/>
              <a:gd name="csX14" fmla="*/ 0 w 2762250"/>
              <a:gd name="csY14" fmla="*/ 0 h 70788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2762250" h="707886" fill="none" extrusionOk="0">
                <a:moveTo>
                  <a:pt x="0" y="0"/>
                </a:moveTo>
                <a:cubicBezTo>
                  <a:pt x="105179" y="-42241"/>
                  <a:pt x="305523" y="22146"/>
                  <a:pt x="497205" y="0"/>
                </a:cubicBezTo>
                <a:cubicBezTo>
                  <a:pt x="688888" y="-22146"/>
                  <a:pt x="919038" y="27762"/>
                  <a:pt x="1049655" y="0"/>
                </a:cubicBezTo>
                <a:cubicBezTo>
                  <a:pt x="1180272" y="-27762"/>
                  <a:pt x="1414378" y="43076"/>
                  <a:pt x="1602105" y="0"/>
                </a:cubicBezTo>
                <a:cubicBezTo>
                  <a:pt x="1789832" y="-43076"/>
                  <a:pt x="1913101" y="20171"/>
                  <a:pt x="2154555" y="0"/>
                </a:cubicBezTo>
                <a:cubicBezTo>
                  <a:pt x="2396009" y="-20171"/>
                  <a:pt x="2546801" y="28991"/>
                  <a:pt x="2762250" y="0"/>
                </a:cubicBezTo>
                <a:cubicBezTo>
                  <a:pt x="2773044" y="105972"/>
                  <a:pt x="2753356" y="256800"/>
                  <a:pt x="2762250" y="368101"/>
                </a:cubicBezTo>
                <a:cubicBezTo>
                  <a:pt x="2771144" y="479402"/>
                  <a:pt x="2744451" y="561269"/>
                  <a:pt x="2762250" y="707886"/>
                </a:cubicBezTo>
                <a:cubicBezTo>
                  <a:pt x="2600595" y="723052"/>
                  <a:pt x="2430506" y="681572"/>
                  <a:pt x="2209800" y="707886"/>
                </a:cubicBezTo>
                <a:cubicBezTo>
                  <a:pt x="1989094" y="734200"/>
                  <a:pt x="1848112" y="696277"/>
                  <a:pt x="1712595" y="707886"/>
                </a:cubicBezTo>
                <a:cubicBezTo>
                  <a:pt x="1577079" y="719495"/>
                  <a:pt x="1369460" y="686618"/>
                  <a:pt x="1132522" y="707886"/>
                </a:cubicBezTo>
                <a:cubicBezTo>
                  <a:pt x="895584" y="729154"/>
                  <a:pt x="859735" y="689891"/>
                  <a:pt x="662940" y="707886"/>
                </a:cubicBezTo>
                <a:cubicBezTo>
                  <a:pt x="466145" y="725881"/>
                  <a:pt x="319021" y="675280"/>
                  <a:pt x="0" y="707886"/>
                </a:cubicBezTo>
                <a:cubicBezTo>
                  <a:pt x="-22783" y="623880"/>
                  <a:pt x="36262" y="475442"/>
                  <a:pt x="0" y="368101"/>
                </a:cubicBezTo>
                <a:cubicBezTo>
                  <a:pt x="-36262" y="260760"/>
                  <a:pt x="33993" y="77837"/>
                  <a:pt x="0" y="0"/>
                </a:cubicBezTo>
                <a:close/>
              </a:path>
              <a:path w="2762250" h="707886" stroke="0" extrusionOk="0">
                <a:moveTo>
                  <a:pt x="0" y="0"/>
                </a:moveTo>
                <a:cubicBezTo>
                  <a:pt x="214827" y="-44622"/>
                  <a:pt x="354595" y="20090"/>
                  <a:pt x="580073" y="0"/>
                </a:cubicBezTo>
                <a:cubicBezTo>
                  <a:pt x="805551" y="-20090"/>
                  <a:pt x="969158" y="43794"/>
                  <a:pt x="1077278" y="0"/>
                </a:cubicBezTo>
                <a:cubicBezTo>
                  <a:pt x="1185399" y="-43794"/>
                  <a:pt x="1338046" y="24446"/>
                  <a:pt x="1574483" y="0"/>
                </a:cubicBezTo>
                <a:cubicBezTo>
                  <a:pt x="1810921" y="-24446"/>
                  <a:pt x="2000188" y="20219"/>
                  <a:pt x="2154555" y="0"/>
                </a:cubicBezTo>
                <a:cubicBezTo>
                  <a:pt x="2308922" y="-20219"/>
                  <a:pt x="2484500" y="41114"/>
                  <a:pt x="2762250" y="0"/>
                </a:cubicBezTo>
                <a:cubicBezTo>
                  <a:pt x="2796710" y="69022"/>
                  <a:pt x="2738785" y="172303"/>
                  <a:pt x="2762250" y="332706"/>
                </a:cubicBezTo>
                <a:cubicBezTo>
                  <a:pt x="2785715" y="493109"/>
                  <a:pt x="2743601" y="568934"/>
                  <a:pt x="2762250" y="707886"/>
                </a:cubicBezTo>
                <a:cubicBezTo>
                  <a:pt x="2534810" y="711256"/>
                  <a:pt x="2404190" y="700092"/>
                  <a:pt x="2265045" y="707886"/>
                </a:cubicBezTo>
                <a:cubicBezTo>
                  <a:pt x="2125900" y="715680"/>
                  <a:pt x="1944514" y="686643"/>
                  <a:pt x="1795462" y="707886"/>
                </a:cubicBezTo>
                <a:cubicBezTo>
                  <a:pt x="1646410" y="729129"/>
                  <a:pt x="1456368" y="690288"/>
                  <a:pt x="1270635" y="707886"/>
                </a:cubicBezTo>
                <a:cubicBezTo>
                  <a:pt x="1084902" y="725484"/>
                  <a:pt x="972144" y="657256"/>
                  <a:pt x="718185" y="707886"/>
                </a:cubicBezTo>
                <a:cubicBezTo>
                  <a:pt x="464226" y="758516"/>
                  <a:pt x="191022" y="694191"/>
                  <a:pt x="0" y="707886"/>
                </a:cubicBezTo>
                <a:cubicBezTo>
                  <a:pt x="-7875" y="535268"/>
                  <a:pt x="1886" y="480693"/>
                  <a:pt x="0" y="353943"/>
                </a:cubicBezTo>
                <a:cubicBezTo>
                  <a:pt x="-1886" y="227193"/>
                  <a:pt x="18790" y="134362"/>
                  <a:pt x="0" y="0"/>
                </a:cubicBez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sd="103940048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Poppins" panose="00000500000000000000" pitchFamily="2" charset="0"/>
                <a:cs typeface="Poppins" panose="00000500000000000000" pitchFamily="2" charset="0"/>
              </a:rPr>
              <a:t>Free flow </a:t>
            </a:r>
          </a:p>
        </p:txBody>
      </p:sp>
    </p:spTree>
    <p:extLst>
      <p:ext uri="{BB962C8B-B14F-4D97-AF65-F5344CB8AC3E}">
        <p14:creationId xmlns:p14="http://schemas.microsoft.com/office/powerpoint/2010/main" val="11398770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A28CE3-E15C-3621-2A83-3E012ABA7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24AD183-6627-C474-91E5-64D80A448D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7584164-F1D2-4EB1-ED5F-8D8AB34FBF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5" y="5840045"/>
            <a:ext cx="1263271" cy="83375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2B897C2-AE48-5B6C-60CE-A39B12037ACF}"/>
              </a:ext>
            </a:extLst>
          </p:cNvPr>
          <p:cNvSpPr txBox="1"/>
          <p:nvPr/>
        </p:nvSpPr>
        <p:spPr>
          <a:xfrm>
            <a:off x="171451" y="310242"/>
            <a:ext cx="3610698" cy="553998"/>
          </a:xfrm>
          <a:custGeom>
            <a:avLst/>
            <a:gdLst>
              <a:gd name="csX0" fmla="*/ 0 w 3610698"/>
              <a:gd name="csY0" fmla="*/ 0 h 553998"/>
              <a:gd name="csX1" fmla="*/ 588028 w 3610698"/>
              <a:gd name="csY1" fmla="*/ 0 h 553998"/>
              <a:gd name="csX2" fmla="*/ 1176056 w 3610698"/>
              <a:gd name="csY2" fmla="*/ 0 h 553998"/>
              <a:gd name="csX3" fmla="*/ 1619656 w 3610698"/>
              <a:gd name="csY3" fmla="*/ 0 h 553998"/>
              <a:gd name="csX4" fmla="*/ 2171577 w 3610698"/>
              <a:gd name="csY4" fmla="*/ 0 h 553998"/>
              <a:gd name="csX5" fmla="*/ 2687391 w 3610698"/>
              <a:gd name="csY5" fmla="*/ 0 h 553998"/>
              <a:gd name="csX6" fmla="*/ 3130991 w 3610698"/>
              <a:gd name="csY6" fmla="*/ 0 h 553998"/>
              <a:gd name="csX7" fmla="*/ 3610698 w 3610698"/>
              <a:gd name="csY7" fmla="*/ 0 h 553998"/>
              <a:gd name="csX8" fmla="*/ 3610698 w 3610698"/>
              <a:gd name="csY8" fmla="*/ 553998 h 553998"/>
              <a:gd name="csX9" fmla="*/ 3203205 w 3610698"/>
              <a:gd name="csY9" fmla="*/ 553998 h 553998"/>
              <a:gd name="csX10" fmla="*/ 2651284 w 3610698"/>
              <a:gd name="csY10" fmla="*/ 553998 h 553998"/>
              <a:gd name="csX11" fmla="*/ 2063256 w 3610698"/>
              <a:gd name="csY11" fmla="*/ 553998 h 553998"/>
              <a:gd name="csX12" fmla="*/ 1511335 w 3610698"/>
              <a:gd name="csY12" fmla="*/ 553998 h 553998"/>
              <a:gd name="csX13" fmla="*/ 923307 w 3610698"/>
              <a:gd name="csY13" fmla="*/ 553998 h 553998"/>
              <a:gd name="csX14" fmla="*/ 515814 w 3610698"/>
              <a:gd name="csY14" fmla="*/ 553998 h 553998"/>
              <a:gd name="csX15" fmla="*/ 0 w 3610698"/>
              <a:gd name="csY15" fmla="*/ 553998 h 553998"/>
              <a:gd name="csX16" fmla="*/ 0 w 3610698"/>
              <a:gd name="csY16" fmla="*/ 0 h 55399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3610698" h="553998" extrusionOk="0">
                <a:moveTo>
                  <a:pt x="0" y="0"/>
                </a:moveTo>
                <a:cubicBezTo>
                  <a:pt x="266799" y="-40242"/>
                  <a:pt x="442555" y="22484"/>
                  <a:pt x="588028" y="0"/>
                </a:cubicBezTo>
                <a:cubicBezTo>
                  <a:pt x="733501" y="-22484"/>
                  <a:pt x="1019014" y="62537"/>
                  <a:pt x="1176056" y="0"/>
                </a:cubicBezTo>
                <a:cubicBezTo>
                  <a:pt x="1333098" y="-62537"/>
                  <a:pt x="1486863" y="949"/>
                  <a:pt x="1619656" y="0"/>
                </a:cubicBezTo>
                <a:cubicBezTo>
                  <a:pt x="1752449" y="-949"/>
                  <a:pt x="2037557" y="55583"/>
                  <a:pt x="2171577" y="0"/>
                </a:cubicBezTo>
                <a:cubicBezTo>
                  <a:pt x="2305597" y="-55583"/>
                  <a:pt x="2472988" y="2075"/>
                  <a:pt x="2687391" y="0"/>
                </a:cubicBezTo>
                <a:cubicBezTo>
                  <a:pt x="2901794" y="-2075"/>
                  <a:pt x="2986581" y="25544"/>
                  <a:pt x="3130991" y="0"/>
                </a:cubicBezTo>
                <a:cubicBezTo>
                  <a:pt x="3275401" y="-25544"/>
                  <a:pt x="3504046" y="49768"/>
                  <a:pt x="3610698" y="0"/>
                </a:cubicBezTo>
                <a:cubicBezTo>
                  <a:pt x="3623493" y="132050"/>
                  <a:pt x="3587848" y="382975"/>
                  <a:pt x="3610698" y="553998"/>
                </a:cubicBezTo>
                <a:cubicBezTo>
                  <a:pt x="3471907" y="567163"/>
                  <a:pt x="3324450" y="541597"/>
                  <a:pt x="3203205" y="553998"/>
                </a:cubicBezTo>
                <a:cubicBezTo>
                  <a:pt x="3081960" y="566399"/>
                  <a:pt x="2783948" y="492882"/>
                  <a:pt x="2651284" y="553998"/>
                </a:cubicBezTo>
                <a:cubicBezTo>
                  <a:pt x="2518620" y="615114"/>
                  <a:pt x="2317007" y="510503"/>
                  <a:pt x="2063256" y="553998"/>
                </a:cubicBezTo>
                <a:cubicBezTo>
                  <a:pt x="1809505" y="597493"/>
                  <a:pt x="1774086" y="540163"/>
                  <a:pt x="1511335" y="553998"/>
                </a:cubicBezTo>
                <a:cubicBezTo>
                  <a:pt x="1248584" y="567833"/>
                  <a:pt x="1046432" y="537488"/>
                  <a:pt x="923307" y="553998"/>
                </a:cubicBezTo>
                <a:cubicBezTo>
                  <a:pt x="800182" y="570508"/>
                  <a:pt x="707019" y="512397"/>
                  <a:pt x="515814" y="553998"/>
                </a:cubicBezTo>
                <a:cubicBezTo>
                  <a:pt x="324609" y="595599"/>
                  <a:pt x="223046" y="530546"/>
                  <a:pt x="0" y="553998"/>
                </a:cubicBezTo>
                <a:cubicBezTo>
                  <a:pt x="-22067" y="297908"/>
                  <a:pt x="39497" y="191362"/>
                  <a:pt x="0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sd="162937992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Poppins" panose="00000500000000000000" pitchFamily="2" charset="0"/>
                <a:cs typeface="Poppins" panose="00000500000000000000" pitchFamily="2" charset="0"/>
              </a:rPr>
              <a:t>EYFS FRAMEWORK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0660D40-6138-EB9C-951C-E66FC003C8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8111" y="897720"/>
            <a:ext cx="5550794" cy="527252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EA99584-E8DE-4D63-C2C7-94383D35D8BE}"/>
              </a:ext>
            </a:extLst>
          </p:cNvPr>
          <p:cNvSpPr/>
          <p:nvPr/>
        </p:nvSpPr>
        <p:spPr>
          <a:xfrm>
            <a:off x="4354020" y="998375"/>
            <a:ext cx="5388177" cy="5876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latin typeface="Comic Sans MS" panose="030F0702030302020204" pitchFamily="66" charset="0"/>
              </a:rPr>
              <a:t>Prime Areas</a:t>
            </a:r>
          </a:p>
        </p:txBody>
      </p:sp>
    </p:spTree>
    <p:extLst>
      <p:ext uri="{BB962C8B-B14F-4D97-AF65-F5344CB8AC3E}">
        <p14:creationId xmlns:p14="http://schemas.microsoft.com/office/powerpoint/2010/main" val="16409104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9FF25D-DB74-2DBE-9E53-01C4C6D884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9EB6666-624B-DAD8-61F7-D62FBE91B43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0081866-6A67-989A-0778-7FE8AA7F64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5" y="5840045"/>
            <a:ext cx="1263271" cy="833758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3C30F85-6379-100B-5E43-D41C1A9240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0200190"/>
              </p:ext>
            </p:extLst>
          </p:nvPr>
        </p:nvGraphicFramePr>
        <p:xfrm>
          <a:off x="1306285" y="412102"/>
          <a:ext cx="9561040" cy="603885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247158">
                  <a:extLst>
                    <a:ext uri="{9D8B030D-6E8A-4147-A177-3AD203B41FA5}">
                      <a16:colId xmlns:a16="http://schemas.microsoft.com/office/drawing/2014/main" val="1268451375"/>
                    </a:ext>
                  </a:extLst>
                </a:gridCol>
                <a:gridCol w="3375615">
                  <a:extLst>
                    <a:ext uri="{9D8B030D-6E8A-4147-A177-3AD203B41FA5}">
                      <a16:colId xmlns:a16="http://schemas.microsoft.com/office/drawing/2014/main" val="726494038"/>
                    </a:ext>
                  </a:extLst>
                </a:gridCol>
                <a:gridCol w="2938267">
                  <a:extLst>
                    <a:ext uri="{9D8B030D-6E8A-4147-A177-3AD203B41FA5}">
                      <a16:colId xmlns:a16="http://schemas.microsoft.com/office/drawing/2014/main" val="520074748"/>
                    </a:ext>
                  </a:extLst>
                </a:gridCol>
              </a:tblGrid>
              <a:tr h="1028700"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US" sz="1600" b="1" i="0">
                          <a:solidFill>
                            <a:srgbClr val="FFFFFF"/>
                          </a:solidFill>
                          <a:effectLst/>
                          <a:latin typeface="Abadi" panose="020B0604020104020204" pitchFamily="34" charset="0"/>
                        </a:rPr>
                        <a:t>Communication and language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US" sz="1600" b="1" i="0">
                          <a:solidFill>
                            <a:srgbClr val="FFFFFF"/>
                          </a:solidFill>
                          <a:effectLst/>
                          <a:latin typeface="Abadi" panose="020B0604020104020204" pitchFamily="34" charset="0"/>
                        </a:rPr>
                        <a:t>Physical Development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US" sz="1600" b="1" i="0">
                          <a:solidFill>
                            <a:srgbClr val="FFFFFF"/>
                          </a:solidFill>
                          <a:effectLst/>
                          <a:latin typeface="Abadi" panose="020B0604020104020204" pitchFamily="34" charset="0"/>
                        </a:rPr>
                        <a:t>Personal, social and emotional Development</a:t>
                      </a:r>
                      <a:endParaRPr lang="en-US" b="1" i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3167407"/>
                  </a:ext>
                </a:extLst>
              </a:tr>
              <a:tr h="501015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Engage in story times.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Articulate their ideas and thoughts in well-formed sentences.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Ask questions.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Listen carefully and why listening is important.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Listen to and talk about stories.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Listen to and talk about non-fiction.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Build new vocabulary.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Know and talk their overall health and wellbeing.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Develop the foundations of handwriting.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Further develop a range of ball skills including: throwing, catching, kicking, passing, batting and aiming.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Combine different movements with ease and fluency.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See themselves as a valuable individual.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Build constructive and respectful relationships.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Show resilience and perseverance in the face of challenge.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Identify and moderate their own feelings socially and emotionally.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Show resilience and perseverance in the face of challenge.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Manage their own needs.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99045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28899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4EA38D-ED8B-7D12-C1AB-F50980741E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2884B5D-2FC5-EDC8-7C43-65135A2198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8C4EB6A-05BA-713C-857A-F9C3D5E8CE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5" y="5840045"/>
            <a:ext cx="1263271" cy="833758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8EC8C24-0018-1FCB-32FA-12A7010ECA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759060"/>
              </p:ext>
            </p:extLst>
          </p:nvPr>
        </p:nvGraphicFramePr>
        <p:xfrm>
          <a:off x="2000250" y="466725"/>
          <a:ext cx="8191500" cy="592455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047875">
                  <a:extLst>
                    <a:ext uri="{9D8B030D-6E8A-4147-A177-3AD203B41FA5}">
                      <a16:colId xmlns:a16="http://schemas.microsoft.com/office/drawing/2014/main" val="1241358795"/>
                    </a:ext>
                  </a:extLst>
                </a:gridCol>
                <a:gridCol w="2047875">
                  <a:extLst>
                    <a:ext uri="{9D8B030D-6E8A-4147-A177-3AD203B41FA5}">
                      <a16:colId xmlns:a16="http://schemas.microsoft.com/office/drawing/2014/main" val="160996993"/>
                    </a:ext>
                  </a:extLst>
                </a:gridCol>
                <a:gridCol w="2047875">
                  <a:extLst>
                    <a:ext uri="{9D8B030D-6E8A-4147-A177-3AD203B41FA5}">
                      <a16:colId xmlns:a16="http://schemas.microsoft.com/office/drawing/2014/main" val="3526872167"/>
                    </a:ext>
                  </a:extLst>
                </a:gridCol>
                <a:gridCol w="2047875">
                  <a:extLst>
                    <a:ext uri="{9D8B030D-6E8A-4147-A177-3AD203B41FA5}">
                      <a16:colId xmlns:a16="http://schemas.microsoft.com/office/drawing/2014/main" val="996697466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US" sz="1600" b="1" i="0">
                          <a:solidFill>
                            <a:srgbClr val="FFFFFF"/>
                          </a:solidFill>
                          <a:effectLst/>
                          <a:latin typeface="Abadi" panose="020B0604020104020204" pitchFamily="34" charset="0"/>
                        </a:rPr>
                        <a:t>Literacy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US" sz="1600" b="1" i="0">
                          <a:solidFill>
                            <a:srgbClr val="FFFFFF"/>
                          </a:solidFill>
                          <a:effectLst/>
                          <a:latin typeface="Abadi" panose="020B0604020104020204" pitchFamily="34" charset="0"/>
                        </a:rPr>
                        <a:t>Mathematics</a:t>
                      </a:r>
                      <a:endParaRPr lang="en-US" b="1" i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US" sz="1600" b="1" i="0">
                          <a:solidFill>
                            <a:srgbClr val="FFFFFF"/>
                          </a:solidFill>
                          <a:effectLst/>
                          <a:latin typeface="Abadi" panose="020B0604020104020204" pitchFamily="34" charset="0"/>
                        </a:rPr>
                        <a:t>Understanding the World</a:t>
                      </a:r>
                      <a:endParaRPr lang="en-US" b="1" i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US" sz="1600" b="1" i="0">
                          <a:solidFill>
                            <a:srgbClr val="FFFFFF"/>
                          </a:solidFill>
                          <a:effectLst/>
                          <a:latin typeface="Abadi" panose="020B0604020104020204" pitchFamily="34" charset="0"/>
                        </a:rPr>
                        <a:t>Expressive Arts and Design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6278735"/>
                  </a:ext>
                </a:extLst>
              </a:tr>
              <a:tr h="501015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Read individual letters by saying the sounds for them.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Blend sounds into words.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Form lower-case and capital letters correctly.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Write short sentences.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Read a few common exception words.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35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Link the number symbol (numeral) with its cardinal number value.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GB" sz="135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Subitise.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35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Explore the composition of numbers to 10.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35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Understand the ‘one more than/one less than’.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35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Automatically recall number bonds for numbers 0–10.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350" b="0" i="0" dirty="0">
                          <a:solidFill>
                            <a:srgbClr val="000000"/>
                          </a:solidFill>
                          <a:effectLst/>
                          <a:latin typeface="Abadi"/>
                        </a:rPr>
                        <a:t>Select, rotate and manipulate shapes.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Abadi"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350" b="0" i="0" dirty="0">
                          <a:solidFill>
                            <a:srgbClr val="000000"/>
                          </a:solidFill>
                          <a:effectLst/>
                          <a:latin typeface="Abadi"/>
                        </a:rPr>
                        <a:t>Compare length, weight and capacity.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Abadi"/>
                      </a:endParaRPr>
                    </a:p>
                  </a:txBody>
                  <a:tcPr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35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Talk about the past.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35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Draw information from a simple map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350" b="0" i="0" dirty="0" err="1">
                          <a:solidFill>
                            <a:srgbClr val="000000"/>
                          </a:solidFill>
                          <a:effectLst/>
                          <a:latin typeface="Abadi"/>
                        </a:rPr>
                        <a:t>Recognise</a:t>
                      </a:r>
                      <a:r>
                        <a:rPr lang="en-US" sz="1350" b="0" i="0" dirty="0">
                          <a:solidFill>
                            <a:srgbClr val="000000"/>
                          </a:solidFill>
                          <a:effectLst/>
                          <a:latin typeface="Abadi"/>
                        </a:rPr>
                        <a:t> some similarities and differences between countries.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Abadi"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35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Understand that some places are special to members of their community.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35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Talk about the differences between materials and changes they notice.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Explore and a variety of artistic effects.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0" i="0" dirty="0">
                          <a:solidFill>
                            <a:srgbClr val="000000"/>
                          </a:solidFill>
                          <a:effectLst/>
                          <a:latin typeface="Abadi"/>
                        </a:rPr>
                        <a:t>Return to and build on their previous learning.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Abadi"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0" i="0" dirty="0">
                          <a:solidFill>
                            <a:srgbClr val="000000"/>
                          </a:solidFill>
                          <a:effectLst/>
                          <a:latin typeface="Abadi"/>
                        </a:rPr>
                        <a:t>Create collaboratively sharing ideas, resources and skills.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Abadi"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Sing in a group or on their own.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badi" panose="020B0604020104020204" pitchFamily="34" charset="0"/>
                        </a:rPr>
                        <a:t>Develop storylines in their pretend play.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21167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7132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243416-CE2E-440C-AFE2-1959C0BCF1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5611F6F-1920-A1C4-FA52-1D4F8A684E0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8746469-DB27-504C-2280-E97CCDD3BE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5" y="5840045"/>
            <a:ext cx="1263271" cy="83375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2F39D6-5804-7406-14DD-8989F6A1899D}"/>
              </a:ext>
            </a:extLst>
          </p:cNvPr>
          <p:cNvSpPr txBox="1"/>
          <p:nvPr/>
        </p:nvSpPr>
        <p:spPr>
          <a:xfrm>
            <a:off x="171451" y="310242"/>
            <a:ext cx="3610698" cy="553998"/>
          </a:xfrm>
          <a:custGeom>
            <a:avLst/>
            <a:gdLst>
              <a:gd name="csX0" fmla="*/ 0 w 3610698"/>
              <a:gd name="csY0" fmla="*/ 0 h 553998"/>
              <a:gd name="csX1" fmla="*/ 588028 w 3610698"/>
              <a:gd name="csY1" fmla="*/ 0 h 553998"/>
              <a:gd name="csX2" fmla="*/ 1176056 w 3610698"/>
              <a:gd name="csY2" fmla="*/ 0 h 553998"/>
              <a:gd name="csX3" fmla="*/ 1619656 w 3610698"/>
              <a:gd name="csY3" fmla="*/ 0 h 553998"/>
              <a:gd name="csX4" fmla="*/ 2171577 w 3610698"/>
              <a:gd name="csY4" fmla="*/ 0 h 553998"/>
              <a:gd name="csX5" fmla="*/ 2687391 w 3610698"/>
              <a:gd name="csY5" fmla="*/ 0 h 553998"/>
              <a:gd name="csX6" fmla="*/ 3130991 w 3610698"/>
              <a:gd name="csY6" fmla="*/ 0 h 553998"/>
              <a:gd name="csX7" fmla="*/ 3610698 w 3610698"/>
              <a:gd name="csY7" fmla="*/ 0 h 553998"/>
              <a:gd name="csX8" fmla="*/ 3610698 w 3610698"/>
              <a:gd name="csY8" fmla="*/ 553998 h 553998"/>
              <a:gd name="csX9" fmla="*/ 3203205 w 3610698"/>
              <a:gd name="csY9" fmla="*/ 553998 h 553998"/>
              <a:gd name="csX10" fmla="*/ 2651284 w 3610698"/>
              <a:gd name="csY10" fmla="*/ 553998 h 553998"/>
              <a:gd name="csX11" fmla="*/ 2063256 w 3610698"/>
              <a:gd name="csY11" fmla="*/ 553998 h 553998"/>
              <a:gd name="csX12" fmla="*/ 1511335 w 3610698"/>
              <a:gd name="csY12" fmla="*/ 553998 h 553998"/>
              <a:gd name="csX13" fmla="*/ 923307 w 3610698"/>
              <a:gd name="csY13" fmla="*/ 553998 h 553998"/>
              <a:gd name="csX14" fmla="*/ 515814 w 3610698"/>
              <a:gd name="csY14" fmla="*/ 553998 h 553998"/>
              <a:gd name="csX15" fmla="*/ 0 w 3610698"/>
              <a:gd name="csY15" fmla="*/ 553998 h 553998"/>
              <a:gd name="csX16" fmla="*/ 0 w 3610698"/>
              <a:gd name="csY16" fmla="*/ 0 h 55399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3610698" h="553998" extrusionOk="0">
                <a:moveTo>
                  <a:pt x="0" y="0"/>
                </a:moveTo>
                <a:cubicBezTo>
                  <a:pt x="266799" y="-40242"/>
                  <a:pt x="442555" y="22484"/>
                  <a:pt x="588028" y="0"/>
                </a:cubicBezTo>
                <a:cubicBezTo>
                  <a:pt x="733501" y="-22484"/>
                  <a:pt x="1019014" y="62537"/>
                  <a:pt x="1176056" y="0"/>
                </a:cubicBezTo>
                <a:cubicBezTo>
                  <a:pt x="1333098" y="-62537"/>
                  <a:pt x="1486863" y="949"/>
                  <a:pt x="1619656" y="0"/>
                </a:cubicBezTo>
                <a:cubicBezTo>
                  <a:pt x="1752449" y="-949"/>
                  <a:pt x="2037557" y="55583"/>
                  <a:pt x="2171577" y="0"/>
                </a:cubicBezTo>
                <a:cubicBezTo>
                  <a:pt x="2305597" y="-55583"/>
                  <a:pt x="2472988" y="2075"/>
                  <a:pt x="2687391" y="0"/>
                </a:cubicBezTo>
                <a:cubicBezTo>
                  <a:pt x="2901794" y="-2075"/>
                  <a:pt x="2986581" y="25544"/>
                  <a:pt x="3130991" y="0"/>
                </a:cubicBezTo>
                <a:cubicBezTo>
                  <a:pt x="3275401" y="-25544"/>
                  <a:pt x="3504046" y="49768"/>
                  <a:pt x="3610698" y="0"/>
                </a:cubicBezTo>
                <a:cubicBezTo>
                  <a:pt x="3623493" y="132050"/>
                  <a:pt x="3587848" y="382975"/>
                  <a:pt x="3610698" y="553998"/>
                </a:cubicBezTo>
                <a:cubicBezTo>
                  <a:pt x="3471907" y="567163"/>
                  <a:pt x="3324450" y="541597"/>
                  <a:pt x="3203205" y="553998"/>
                </a:cubicBezTo>
                <a:cubicBezTo>
                  <a:pt x="3081960" y="566399"/>
                  <a:pt x="2783948" y="492882"/>
                  <a:pt x="2651284" y="553998"/>
                </a:cubicBezTo>
                <a:cubicBezTo>
                  <a:pt x="2518620" y="615114"/>
                  <a:pt x="2317007" y="510503"/>
                  <a:pt x="2063256" y="553998"/>
                </a:cubicBezTo>
                <a:cubicBezTo>
                  <a:pt x="1809505" y="597493"/>
                  <a:pt x="1774086" y="540163"/>
                  <a:pt x="1511335" y="553998"/>
                </a:cubicBezTo>
                <a:cubicBezTo>
                  <a:pt x="1248584" y="567833"/>
                  <a:pt x="1046432" y="537488"/>
                  <a:pt x="923307" y="553998"/>
                </a:cubicBezTo>
                <a:cubicBezTo>
                  <a:pt x="800182" y="570508"/>
                  <a:pt x="707019" y="512397"/>
                  <a:pt x="515814" y="553998"/>
                </a:cubicBezTo>
                <a:cubicBezTo>
                  <a:pt x="324609" y="595599"/>
                  <a:pt x="223046" y="530546"/>
                  <a:pt x="0" y="553998"/>
                </a:cubicBezTo>
                <a:cubicBezTo>
                  <a:pt x="-22067" y="297908"/>
                  <a:pt x="39497" y="191362"/>
                  <a:pt x="0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sd="162937992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Poppins" panose="00000500000000000000" pitchFamily="2" charset="0"/>
                <a:cs typeface="Poppins" panose="00000500000000000000" pitchFamily="2" charset="0"/>
              </a:rPr>
              <a:t>A typical day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9C0860E-CDCC-0009-6BE7-F8ADB88F790F}"/>
              </a:ext>
            </a:extLst>
          </p:cNvPr>
          <p:cNvSpPr>
            <a:spLocks noGrp="1"/>
          </p:cNvSpPr>
          <p:nvPr/>
        </p:nvSpPr>
        <p:spPr>
          <a:xfrm>
            <a:off x="2743589" y="221613"/>
            <a:ext cx="7886700" cy="59709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800" dirty="0">
                <a:latin typeface="Abadi" panose="020B0604020104020204" pitchFamily="34" charset="0"/>
              </a:rPr>
              <a:t>Our School Day</a:t>
            </a:r>
          </a:p>
        </p:txBody>
      </p:sp>
      <p:sp>
        <p:nvSpPr>
          <p:cNvPr id="7" name="Rounded Rectangle 18">
            <a:extLst>
              <a:ext uri="{FF2B5EF4-FFF2-40B4-BE49-F238E27FC236}">
                <a16:creationId xmlns:a16="http://schemas.microsoft.com/office/drawing/2014/main" id="{67D165EA-8ACA-D545-B972-C3A591B10BDB}"/>
              </a:ext>
            </a:extLst>
          </p:cNvPr>
          <p:cNvSpPr/>
          <p:nvPr/>
        </p:nvSpPr>
        <p:spPr>
          <a:xfrm>
            <a:off x="5044165" y="1497544"/>
            <a:ext cx="3285545" cy="80400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Abadi" panose="020B0604020104020204" pitchFamily="34" charset="0"/>
              </a:rPr>
              <a:t>School starts 8.30am</a:t>
            </a:r>
            <a:endParaRPr lang="en-US" sz="2400" dirty="0">
              <a:solidFill>
                <a:schemeClr val="tx1"/>
              </a:solidFill>
              <a:latin typeface="Abadi" panose="020B0604020104020204" pitchFamily="34" charset="0"/>
            </a:endParaRPr>
          </a:p>
        </p:txBody>
      </p:sp>
      <p:sp>
        <p:nvSpPr>
          <p:cNvPr id="8" name="Rounded Rectangle 21">
            <a:extLst>
              <a:ext uri="{FF2B5EF4-FFF2-40B4-BE49-F238E27FC236}">
                <a16:creationId xmlns:a16="http://schemas.microsoft.com/office/drawing/2014/main" id="{230D84F6-77F1-52A2-09C2-358F04A18B63}"/>
              </a:ext>
            </a:extLst>
          </p:cNvPr>
          <p:cNvSpPr/>
          <p:nvPr/>
        </p:nvSpPr>
        <p:spPr>
          <a:xfrm>
            <a:off x="4177003" y="733776"/>
            <a:ext cx="5019870" cy="5781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dirty="0">
                <a:latin typeface="Abadi" panose="020B0604020104020204" pitchFamily="34" charset="0"/>
              </a:rPr>
              <a:t>Breakfast club is available from 7.30am. Cost £6</a:t>
            </a:r>
            <a:endParaRPr lang="en-US" dirty="0">
              <a:latin typeface="Abadi" panose="020B0604020104020204" pitchFamily="34" charset="0"/>
            </a:endParaRPr>
          </a:p>
        </p:txBody>
      </p:sp>
      <p:sp>
        <p:nvSpPr>
          <p:cNvPr id="9" name="Rounded Rectangle 20">
            <a:extLst>
              <a:ext uri="{FF2B5EF4-FFF2-40B4-BE49-F238E27FC236}">
                <a16:creationId xmlns:a16="http://schemas.microsoft.com/office/drawing/2014/main" id="{7D87FF7D-9816-456F-ADAA-DCDD0B299FD6}"/>
              </a:ext>
            </a:extLst>
          </p:cNvPr>
          <p:cNvSpPr/>
          <p:nvPr/>
        </p:nvSpPr>
        <p:spPr>
          <a:xfrm>
            <a:off x="4355556" y="5856044"/>
            <a:ext cx="4657284" cy="68252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dirty="0">
                <a:latin typeface="Abadi" panose="020B0604020104020204" pitchFamily="34" charset="0"/>
              </a:rPr>
              <a:t>A</a:t>
            </a:r>
            <a:r>
              <a:rPr lang="en-GB" dirty="0">
                <a:latin typeface="Abadi" panose="020B0604020104020204" pitchFamily="34" charset="0"/>
              </a:rPr>
              <a:t>fter school club is available until 5.45pm Cost £11.50/£13.50</a:t>
            </a:r>
          </a:p>
        </p:txBody>
      </p:sp>
      <p:sp>
        <p:nvSpPr>
          <p:cNvPr id="10" name="Rounded Rectangle 18">
            <a:extLst>
              <a:ext uri="{FF2B5EF4-FFF2-40B4-BE49-F238E27FC236}">
                <a16:creationId xmlns:a16="http://schemas.microsoft.com/office/drawing/2014/main" id="{B6BC34EF-9DF8-EB3F-2F6E-2A22701301D2}"/>
              </a:ext>
            </a:extLst>
          </p:cNvPr>
          <p:cNvSpPr/>
          <p:nvPr/>
        </p:nvSpPr>
        <p:spPr>
          <a:xfrm>
            <a:off x="2462096" y="2529199"/>
            <a:ext cx="8444204" cy="98441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  <a:latin typeface="Abadi" panose="020B0604020104020204" pitchFamily="34" charset="0"/>
              </a:rPr>
              <a:t>Across the day, the children will have lots of time for free play and do some adult led tasks, such as phonics and maths.</a:t>
            </a:r>
            <a:endParaRPr lang="en-US" sz="2000" dirty="0">
              <a:solidFill>
                <a:schemeClr val="tx1"/>
              </a:solidFill>
              <a:latin typeface="Abadi" panose="020B0604020104020204" pitchFamily="34" charset="0"/>
            </a:endParaRPr>
          </a:p>
        </p:txBody>
      </p:sp>
      <p:sp>
        <p:nvSpPr>
          <p:cNvPr id="11" name="Rounded Rectangle 18">
            <a:extLst>
              <a:ext uri="{FF2B5EF4-FFF2-40B4-BE49-F238E27FC236}">
                <a16:creationId xmlns:a16="http://schemas.microsoft.com/office/drawing/2014/main" id="{BA8461DF-71C8-E017-C100-80C7469C2FC4}"/>
              </a:ext>
            </a:extLst>
          </p:cNvPr>
          <p:cNvSpPr/>
          <p:nvPr/>
        </p:nvSpPr>
        <p:spPr>
          <a:xfrm>
            <a:off x="4281566" y="3741266"/>
            <a:ext cx="4805264" cy="80400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  <a:latin typeface="Abadi" panose="020B0604020104020204" pitchFamily="34" charset="0"/>
              </a:rPr>
              <a:t>Lunch</a:t>
            </a:r>
          </a:p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  <a:latin typeface="Abadi" panose="020B0604020104020204" pitchFamily="34" charset="0"/>
              </a:rPr>
              <a:t>Hot dinners or packed lunch</a:t>
            </a:r>
            <a:endParaRPr lang="en-US" sz="2000" dirty="0">
              <a:solidFill>
                <a:schemeClr val="tx1"/>
              </a:solidFill>
              <a:latin typeface="Abadi" panose="020B0604020104020204" pitchFamily="34" charset="0"/>
            </a:endParaRPr>
          </a:p>
        </p:txBody>
      </p:sp>
      <p:sp>
        <p:nvSpPr>
          <p:cNvPr id="12" name="Rounded Rectangle 18">
            <a:extLst>
              <a:ext uri="{FF2B5EF4-FFF2-40B4-BE49-F238E27FC236}">
                <a16:creationId xmlns:a16="http://schemas.microsoft.com/office/drawing/2014/main" id="{66A756DA-D169-CFB5-D14F-ECA1C97E856D}"/>
              </a:ext>
            </a:extLst>
          </p:cNvPr>
          <p:cNvSpPr/>
          <p:nvPr/>
        </p:nvSpPr>
        <p:spPr>
          <a:xfrm>
            <a:off x="4867471" y="4891322"/>
            <a:ext cx="3633454" cy="80400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  <a:latin typeface="Abadi" panose="020B0604020104020204" pitchFamily="34" charset="0"/>
              </a:rPr>
              <a:t>School finishes 3.00 pm</a:t>
            </a:r>
            <a:endParaRPr lang="en-US" sz="2400" dirty="0">
              <a:solidFill>
                <a:schemeClr val="tx1"/>
              </a:solidFill>
              <a:latin typeface="Abadi" panose="020B06040201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35543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D81466-8AAC-9496-C810-7462193995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6EF85C4-3B64-F42C-AC46-2FCB044B107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5760C34-868A-BD95-8F66-D95B8DC4D2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5" y="5840045"/>
            <a:ext cx="1263271" cy="833758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46CF34B-7ED1-9964-E59F-2A808E1C626D}"/>
              </a:ext>
            </a:extLst>
          </p:cNvPr>
          <p:cNvSpPr>
            <a:spLocks noGrp="1"/>
          </p:cNvSpPr>
          <p:nvPr/>
        </p:nvSpPr>
        <p:spPr>
          <a:xfrm>
            <a:off x="2308818" y="382506"/>
            <a:ext cx="7886700" cy="674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800" dirty="0">
                <a:latin typeface="Abadi" panose="020B0604020104020204" pitchFamily="34" charset="0"/>
              </a:rPr>
              <a:t>In the Classroom</a:t>
            </a:r>
          </a:p>
        </p:txBody>
      </p:sp>
      <p:sp>
        <p:nvSpPr>
          <p:cNvPr id="6" name="Rounded Rectangle 6">
            <a:extLst>
              <a:ext uri="{FF2B5EF4-FFF2-40B4-BE49-F238E27FC236}">
                <a16:creationId xmlns:a16="http://schemas.microsoft.com/office/drawing/2014/main" id="{3F061D8E-4772-655C-2F02-9B95251EA19E}"/>
              </a:ext>
            </a:extLst>
          </p:cNvPr>
          <p:cNvSpPr/>
          <p:nvPr/>
        </p:nvSpPr>
        <p:spPr>
          <a:xfrm>
            <a:off x="2845351" y="1458524"/>
            <a:ext cx="2425668" cy="17449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3200" dirty="0">
                <a:latin typeface="Abadi" panose="020B0604020104020204" pitchFamily="34" charset="0"/>
              </a:rPr>
              <a:t>Child Initiated</a:t>
            </a:r>
          </a:p>
        </p:txBody>
      </p:sp>
      <p:sp>
        <p:nvSpPr>
          <p:cNvPr id="7" name="Rounded Rectangle 8">
            <a:extLst>
              <a:ext uri="{FF2B5EF4-FFF2-40B4-BE49-F238E27FC236}">
                <a16:creationId xmlns:a16="http://schemas.microsoft.com/office/drawing/2014/main" id="{E406E9E5-3793-A118-4CD8-FE28D6AEF9BC}"/>
              </a:ext>
            </a:extLst>
          </p:cNvPr>
          <p:cNvSpPr/>
          <p:nvPr/>
        </p:nvSpPr>
        <p:spPr>
          <a:xfrm>
            <a:off x="6724262" y="1368214"/>
            <a:ext cx="2425668" cy="183529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3200" dirty="0">
                <a:latin typeface="Abadi" panose="020B0604020104020204" pitchFamily="34" charset="0"/>
              </a:rPr>
              <a:t>Small Groups</a:t>
            </a:r>
          </a:p>
        </p:txBody>
      </p:sp>
      <p:sp>
        <p:nvSpPr>
          <p:cNvPr id="8" name="Rounded Rectangle 9">
            <a:extLst>
              <a:ext uri="{FF2B5EF4-FFF2-40B4-BE49-F238E27FC236}">
                <a16:creationId xmlns:a16="http://schemas.microsoft.com/office/drawing/2014/main" id="{6B89091B-1123-C6B1-4184-7D0DE7DC9D4F}"/>
              </a:ext>
            </a:extLst>
          </p:cNvPr>
          <p:cNvSpPr/>
          <p:nvPr/>
        </p:nvSpPr>
        <p:spPr>
          <a:xfrm>
            <a:off x="6724262" y="3998167"/>
            <a:ext cx="2425668" cy="164063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GB" sz="3200" dirty="0">
                <a:latin typeface="Abadi" panose="020B0604020104020204" pitchFamily="34" charset="0"/>
              </a:rPr>
              <a:t>Whole Class</a:t>
            </a:r>
            <a:endParaRPr lang="en-US" sz="3200" dirty="0">
              <a:latin typeface="Abadi" panose="020B0604020104020204" pitchFamily="34" charset="0"/>
            </a:endParaRPr>
          </a:p>
        </p:txBody>
      </p:sp>
      <p:sp>
        <p:nvSpPr>
          <p:cNvPr id="9" name="Rounded Rectangle 10">
            <a:extLst>
              <a:ext uri="{FF2B5EF4-FFF2-40B4-BE49-F238E27FC236}">
                <a16:creationId xmlns:a16="http://schemas.microsoft.com/office/drawing/2014/main" id="{6A355C7D-FB0F-199B-2599-F21BC8E4C90E}"/>
              </a:ext>
            </a:extLst>
          </p:cNvPr>
          <p:cNvSpPr/>
          <p:nvPr/>
        </p:nvSpPr>
        <p:spPr>
          <a:xfrm>
            <a:off x="2845351" y="3998167"/>
            <a:ext cx="2425668" cy="174498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3200" dirty="0">
                <a:latin typeface="Abadi" panose="020B0604020104020204" pitchFamily="34" charset="0"/>
              </a:rPr>
              <a:t>T</a:t>
            </a:r>
            <a:r>
              <a:rPr lang="en-GB" sz="3200" dirty="0">
                <a:latin typeface="Abadi" panose="020B0604020104020204" pitchFamily="34" charset="0"/>
              </a:rPr>
              <a:t>utor Table</a:t>
            </a:r>
            <a:endParaRPr lang="en-US" sz="3200" dirty="0">
              <a:latin typeface="Abadi" panose="020B06040201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20707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A5630E-80CC-5B85-4EFD-B975F4B962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E19498B-FE19-637F-BAE0-CAA2205BDBB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C44F8BB-7693-612F-9DDC-E9F01BBD5B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5" y="5840045"/>
            <a:ext cx="1263271" cy="83375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2EE313E-85A6-9CCE-5120-67A9DD9D7F6F}"/>
              </a:ext>
            </a:extLst>
          </p:cNvPr>
          <p:cNvSpPr txBox="1"/>
          <p:nvPr/>
        </p:nvSpPr>
        <p:spPr>
          <a:xfrm>
            <a:off x="171451" y="310242"/>
            <a:ext cx="3610698" cy="553998"/>
          </a:xfrm>
          <a:custGeom>
            <a:avLst/>
            <a:gdLst>
              <a:gd name="csX0" fmla="*/ 0 w 3610698"/>
              <a:gd name="csY0" fmla="*/ 0 h 553998"/>
              <a:gd name="csX1" fmla="*/ 588028 w 3610698"/>
              <a:gd name="csY1" fmla="*/ 0 h 553998"/>
              <a:gd name="csX2" fmla="*/ 1176056 w 3610698"/>
              <a:gd name="csY2" fmla="*/ 0 h 553998"/>
              <a:gd name="csX3" fmla="*/ 1619656 w 3610698"/>
              <a:gd name="csY3" fmla="*/ 0 h 553998"/>
              <a:gd name="csX4" fmla="*/ 2171577 w 3610698"/>
              <a:gd name="csY4" fmla="*/ 0 h 553998"/>
              <a:gd name="csX5" fmla="*/ 2687391 w 3610698"/>
              <a:gd name="csY5" fmla="*/ 0 h 553998"/>
              <a:gd name="csX6" fmla="*/ 3130991 w 3610698"/>
              <a:gd name="csY6" fmla="*/ 0 h 553998"/>
              <a:gd name="csX7" fmla="*/ 3610698 w 3610698"/>
              <a:gd name="csY7" fmla="*/ 0 h 553998"/>
              <a:gd name="csX8" fmla="*/ 3610698 w 3610698"/>
              <a:gd name="csY8" fmla="*/ 553998 h 553998"/>
              <a:gd name="csX9" fmla="*/ 3203205 w 3610698"/>
              <a:gd name="csY9" fmla="*/ 553998 h 553998"/>
              <a:gd name="csX10" fmla="*/ 2651284 w 3610698"/>
              <a:gd name="csY10" fmla="*/ 553998 h 553998"/>
              <a:gd name="csX11" fmla="*/ 2063256 w 3610698"/>
              <a:gd name="csY11" fmla="*/ 553998 h 553998"/>
              <a:gd name="csX12" fmla="*/ 1511335 w 3610698"/>
              <a:gd name="csY12" fmla="*/ 553998 h 553998"/>
              <a:gd name="csX13" fmla="*/ 923307 w 3610698"/>
              <a:gd name="csY13" fmla="*/ 553998 h 553998"/>
              <a:gd name="csX14" fmla="*/ 515814 w 3610698"/>
              <a:gd name="csY14" fmla="*/ 553998 h 553998"/>
              <a:gd name="csX15" fmla="*/ 0 w 3610698"/>
              <a:gd name="csY15" fmla="*/ 553998 h 553998"/>
              <a:gd name="csX16" fmla="*/ 0 w 3610698"/>
              <a:gd name="csY16" fmla="*/ 0 h 55399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3610698" h="553998" extrusionOk="0">
                <a:moveTo>
                  <a:pt x="0" y="0"/>
                </a:moveTo>
                <a:cubicBezTo>
                  <a:pt x="266799" y="-40242"/>
                  <a:pt x="442555" y="22484"/>
                  <a:pt x="588028" y="0"/>
                </a:cubicBezTo>
                <a:cubicBezTo>
                  <a:pt x="733501" y="-22484"/>
                  <a:pt x="1019014" y="62537"/>
                  <a:pt x="1176056" y="0"/>
                </a:cubicBezTo>
                <a:cubicBezTo>
                  <a:pt x="1333098" y="-62537"/>
                  <a:pt x="1486863" y="949"/>
                  <a:pt x="1619656" y="0"/>
                </a:cubicBezTo>
                <a:cubicBezTo>
                  <a:pt x="1752449" y="-949"/>
                  <a:pt x="2037557" y="55583"/>
                  <a:pt x="2171577" y="0"/>
                </a:cubicBezTo>
                <a:cubicBezTo>
                  <a:pt x="2305597" y="-55583"/>
                  <a:pt x="2472988" y="2075"/>
                  <a:pt x="2687391" y="0"/>
                </a:cubicBezTo>
                <a:cubicBezTo>
                  <a:pt x="2901794" y="-2075"/>
                  <a:pt x="2986581" y="25544"/>
                  <a:pt x="3130991" y="0"/>
                </a:cubicBezTo>
                <a:cubicBezTo>
                  <a:pt x="3275401" y="-25544"/>
                  <a:pt x="3504046" y="49768"/>
                  <a:pt x="3610698" y="0"/>
                </a:cubicBezTo>
                <a:cubicBezTo>
                  <a:pt x="3623493" y="132050"/>
                  <a:pt x="3587848" y="382975"/>
                  <a:pt x="3610698" y="553998"/>
                </a:cubicBezTo>
                <a:cubicBezTo>
                  <a:pt x="3471907" y="567163"/>
                  <a:pt x="3324450" y="541597"/>
                  <a:pt x="3203205" y="553998"/>
                </a:cubicBezTo>
                <a:cubicBezTo>
                  <a:pt x="3081960" y="566399"/>
                  <a:pt x="2783948" y="492882"/>
                  <a:pt x="2651284" y="553998"/>
                </a:cubicBezTo>
                <a:cubicBezTo>
                  <a:pt x="2518620" y="615114"/>
                  <a:pt x="2317007" y="510503"/>
                  <a:pt x="2063256" y="553998"/>
                </a:cubicBezTo>
                <a:cubicBezTo>
                  <a:pt x="1809505" y="597493"/>
                  <a:pt x="1774086" y="540163"/>
                  <a:pt x="1511335" y="553998"/>
                </a:cubicBezTo>
                <a:cubicBezTo>
                  <a:pt x="1248584" y="567833"/>
                  <a:pt x="1046432" y="537488"/>
                  <a:pt x="923307" y="553998"/>
                </a:cubicBezTo>
                <a:cubicBezTo>
                  <a:pt x="800182" y="570508"/>
                  <a:pt x="707019" y="512397"/>
                  <a:pt x="515814" y="553998"/>
                </a:cubicBezTo>
                <a:cubicBezTo>
                  <a:pt x="324609" y="595599"/>
                  <a:pt x="223046" y="530546"/>
                  <a:pt x="0" y="553998"/>
                </a:cubicBezTo>
                <a:cubicBezTo>
                  <a:pt x="-22067" y="297908"/>
                  <a:pt x="39497" y="191362"/>
                  <a:pt x="0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sd="162937992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Poppins" panose="00000500000000000000" pitchFamily="2" charset="0"/>
                <a:cs typeface="Poppins" panose="00000500000000000000" pitchFamily="2" charset="0"/>
              </a:rPr>
              <a:t>Important Dates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ACD0F21-0887-6850-ACBE-E86FBAF3C5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6800" y="1168617"/>
            <a:ext cx="9044246" cy="5088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9705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6831EE-D881-23F0-C037-7C62919592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FEAF3C4-A545-EB91-CB69-EDF4AFA221F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E2EA34E-8A04-9020-EF33-51AA7251DC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5" y="5840045"/>
            <a:ext cx="1263271" cy="833758"/>
          </a:xfrm>
          <a:prstGeom prst="rect">
            <a:avLst/>
          </a:prstGeom>
        </p:spPr>
      </p:pic>
      <p:sp>
        <p:nvSpPr>
          <p:cNvPr id="5" name="Rounded Rectangle 5">
            <a:extLst>
              <a:ext uri="{FF2B5EF4-FFF2-40B4-BE49-F238E27FC236}">
                <a16:creationId xmlns:a16="http://schemas.microsoft.com/office/drawing/2014/main" id="{0C0FDA6A-AD89-195B-14C6-53657B4E7DE6}"/>
              </a:ext>
            </a:extLst>
          </p:cNvPr>
          <p:cNvSpPr/>
          <p:nvPr/>
        </p:nvSpPr>
        <p:spPr>
          <a:xfrm>
            <a:off x="1518517" y="4890486"/>
            <a:ext cx="4433642" cy="179275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2400" dirty="0"/>
          </a:p>
        </p:txBody>
      </p:sp>
      <p:sp>
        <p:nvSpPr>
          <p:cNvPr id="6" name="Rounded Rectangle 3">
            <a:extLst>
              <a:ext uri="{FF2B5EF4-FFF2-40B4-BE49-F238E27FC236}">
                <a16:creationId xmlns:a16="http://schemas.microsoft.com/office/drawing/2014/main" id="{B89D9CA7-45B3-B65E-F886-B40EC17340BE}"/>
              </a:ext>
            </a:extLst>
          </p:cNvPr>
          <p:cNvSpPr/>
          <p:nvPr/>
        </p:nvSpPr>
        <p:spPr>
          <a:xfrm>
            <a:off x="6250620" y="390749"/>
            <a:ext cx="4871503" cy="237317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2400" dirty="0"/>
          </a:p>
        </p:txBody>
      </p:sp>
      <p:sp>
        <p:nvSpPr>
          <p:cNvPr id="7" name="Rounded Rectangle 4">
            <a:extLst>
              <a:ext uri="{FF2B5EF4-FFF2-40B4-BE49-F238E27FC236}">
                <a16:creationId xmlns:a16="http://schemas.microsoft.com/office/drawing/2014/main" id="{D01E7C06-6CD9-2C79-07BC-70E6DEACEA25}"/>
              </a:ext>
            </a:extLst>
          </p:cNvPr>
          <p:cNvSpPr/>
          <p:nvPr/>
        </p:nvSpPr>
        <p:spPr>
          <a:xfrm>
            <a:off x="6432076" y="2959331"/>
            <a:ext cx="4690047" cy="319159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 sz="2400" dirty="0"/>
          </a:p>
        </p:txBody>
      </p:sp>
      <p:sp>
        <p:nvSpPr>
          <p:cNvPr id="8" name="Rounded Rectangle 6">
            <a:extLst>
              <a:ext uri="{FF2B5EF4-FFF2-40B4-BE49-F238E27FC236}">
                <a16:creationId xmlns:a16="http://schemas.microsoft.com/office/drawing/2014/main" id="{79757987-B04E-2621-0C53-4EFD0A660E73}"/>
              </a:ext>
            </a:extLst>
          </p:cNvPr>
          <p:cNvSpPr/>
          <p:nvPr/>
        </p:nvSpPr>
        <p:spPr>
          <a:xfrm>
            <a:off x="307494" y="2874392"/>
            <a:ext cx="5054271" cy="188040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2400" dirty="0"/>
              <a:t>.</a:t>
            </a:r>
            <a:endParaRPr lang="en-US" sz="2400" dirty="0"/>
          </a:p>
        </p:txBody>
      </p:sp>
      <p:sp>
        <p:nvSpPr>
          <p:cNvPr id="9" name="Rounded Rectangle 7">
            <a:extLst>
              <a:ext uri="{FF2B5EF4-FFF2-40B4-BE49-F238E27FC236}">
                <a16:creationId xmlns:a16="http://schemas.microsoft.com/office/drawing/2014/main" id="{CEAB3260-BDB0-187A-5AA6-1EB7F923C9DB}"/>
              </a:ext>
            </a:extLst>
          </p:cNvPr>
          <p:cNvSpPr/>
          <p:nvPr/>
        </p:nvSpPr>
        <p:spPr>
          <a:xfrm>
            <a:off x="398878" y="305308"/>
            <a:ext cx="4871504" cy="245861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 sz="22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879D979-6112-5AD1-E074-23F15E11A5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4958" y="3190276"/>
            <a:ext cx="3439203" cy="124897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48900CA-1552-084E-B043-4BAF4C1CD7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808" y="749735"/>
            <a:ext cx="4103111" cy="162449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3237E5D-DC3E-BBA8-4453-60DAF0FDB9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87808" y="4550562"/>
            <a:ext cx="3985675" cy="128948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7BB37F7-0C03-6F25-FD3C-C5F652B717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08504" y="4992541"/>
            <a:ext cx="3900378" cy="156015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A11C442-3CE6-1704-EE46-99886EDF740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7202" y="3010079"/>
            <a:ext cx="3442788" cy="161731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F2B98D5-615F-FF28-18EF-6B1FC0E6C90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56421" y="855047"/>
            <a:ext cx="4509375" cy="1421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2588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BF2A89-D2EF-C5A1-5AB0-670C3CD3DA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BB9749C-FB8B-F76E-CF32-987003C7AA0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35DC43C-F31D-8ECA-02F2-561FDA0408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5" y="5840045"/>
            <a:ext cx="1263271" cy="83375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BF1F1BC-8E8A-D006-3E77-7B066A642E74}"/>
              </a:ext>
            </a:extLst>
          </p:cNvPr>
          <p:cNvSpPr txBox="1"/>
          <p:nvPr/>
        </p:nvSpPr>
        <p:spPr>
          <a:xfrm>
            <a:off x="171451" y="310242"/>
            <a:ext cx="5100940" cy="553998"/>
          </a:xfrm>
          <a:custGeom>
            <a:avLst/>
            <a:gdLst>
              <a:gd name="csX0" fmla="*/ 0 w 5100940"/>
              <a:gd name="csY0" fmla="*/ 0 h 553998"/>
              <a:gd name="csX1" fmla="*/ 668790 w 5100940"/>
              <a:gd name="csY1" fmla="*/ 0 h 553998"/>
              <a:gd name="csX2" fmla="*/ 1337580 w 5100940"/>
              <a:gd name="csY2" fmla="*/ 0 h 553998"/>
              <a:gd name="csX3" fmla="*/ 1802332 w 5100940"/>
              <a:gd name="csY3" fmla="*/ 0 h 553998"/>
              <a:gd name="csX4" fmla="*/ 2420113 w 5100940"/>
              <a:gd name="csY4" fmla="*/ 0 h 553998"/>
              <a:gd name="csX5" fmla="*/ 2986884 w 5100940"/>
              <a:gd name="csY5" fmla="*/ 0 h 553998"/>
              <a:gd name="csX6" fmla="*/ 3451636 w 5100940"/>
              <a:gd name="csY6" fmla="*/ 0 h 553998"/>
              <a:gd name="csX7" fmla="*/ 4018407 w 5100940"/>
              <a:gd name="csY7" fmla="*/ 0 h 553998"/>
              <a:gd name="csX8" fmla="*/ 4585178 w 5100940"/>
              <a:gd name="csY8" fmla="*/ 0 h 553998"/>
              <a:gd name="csX9" fmla="*/ 5100940 w 5100940"/>
              <a:gd name="csY9" fmla="*/ 0 h 553998"/>
              <a:gd name="csX10" fmla="*/ 5100940 w 5100940"/>
              <a:gd name="csY10" fmla="*/ 553998 h 553998"/>
              <a:gd name="csX11" fmla="*/ 4432150 w 5100940"/>
              <a:gd name="csY11" fmla="*/ 553998 h 553998"/>
              <a:gd name="csX12" fmla="*/ 3814370 w 5100940"/>
              <a:gd name="csY12" fmla="*/ 553998 h 553998"/>
              <a:gd name="csX13" fmla="*/ 3145580 w 5100940"/>
              <a:gd name="csY13" fmla="*/ 553998 h 553998"/>
              <a:gd name="csX14" fmla="*/ 2731837 w 5100940"/>
              <a:gd name="csY14" fmla="*/ 553998 h 553998"/>
              <a:gd name="csX15" fmla="*/ 2165066 w 5100940"/>
              <a:gd name="csY15" fmla="*/ 553998 h 553998"/>
              <a:gd name="csX16" fmla="*/ 1547285 w 5100940"/>
              <a:gd name="csY16" fmla="*/ 553998 h 553998"/>
              <a:gd name="csX17" fmla="*/ 1082533 w 5100940"/>
              <a:gd name="csY17" fmla="*/ 553998 h 553998"/>
              <a:gd name="csX18" fmla="*/ 0 w 5100940"/>
              <a:gd name="csY18" fmla="*/ 553998 h 553998"/>
              <a:gd name="csX19" fmla="*/ 0 w 5100940"/>
              <a:gd name="csY19" fmla="*/ 0 h 55399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</a:cxnLst>
            <a:rect l="l" t="t" r="r" b="b"/>
            <a:pathLst>
              <a:path w="5100940" h="553998" extrusionOk="0">
                <a:moveTo>
                  <a:pt x="0" y="0"/>
                </a:moveTo>
                <a:cubicBezTo>
                  <a:pt x="239096" y="-63668"/>
                  <a:pt x="453936" y="52918"/>
                  <a:pt x="668790" y="0"/>
                </a:cubicBezTo>
                <a:cubicBezTo>
                  <a:pt x="883644" y="-52918"/>
                  <a:pt x="1158962" y="47949"/>
                  <a:pt x="1337580" y="0"/>
                </a:cubicBezTo>
                <a:cubicBezTo>
                  <a:pt x="1516198" y="-47949"/>
                  <a:pt x="1673779" y="6039"/>
                  <a:pt x="1802332" y="0"/>
                </a:cubicBezTo>
                <a:cubicBezTo>
                  <a:pt x="1930885" y="-6039"/>
                  <a:pt x="2153877" y="8843"/>
                  <a:pt x="2420113" y="0"/>
                </a:cubicBezTo>
                <a:cubicBezTo>
                  <a:pt x="2686349" y="-8843"/>
                  <a:pt x="2750336" y="5726"/>
                  <a:pt x="2986884" y="0"/>
                </a:cubicBezTo>
                <a:cubicBezTo>
                  <a:pt x="3223432" y="-5726"/>
                  <a:pt x="3259729" y="54100"/>
                  <a:pt x="3451636" y="0"/>
                </a:cubicBezTo>
                <a:cubicBezTo>
                  <a:pt x="3643543" y="-54100"/>
                  <a:pt x="3759807" y="44916"/>
                  <a:pt x="4018407" y="0"/>
                </a:cubicBezTo>
                <a:cubicBezTo>
                  <a:pt x="4277007" y="-44916"/>
                  <a:pt x="4361229" y="44081"/>
                  <a:pt x="4585178" y="0"/>
                </a:cubicBezTo>
                <a:cubicBezTo>
                  <a:pt x="4809127" y="-44081"/>
                  <a:pt x="4888662" y="31275"/>
                  <a:pt x="5100940" y="0"/>
                </a:cubicBezTo>
                <a:cubicBezTo>
                  <a:pt x="5149175" y="165492"/>
                  <a:pt x="5084276" y="431804"/>
                  <a:pt x="5100940" y="553998"/>
                </a:cubicBezTo>
                <a:cubicBezTo>
                  <a:pt x="4932724" y="626385"/>
                  <a:pt x="4707781" y="482047"/>
                  <a:pt x="4432150" y="553998"/>
                </a:cubicBezTo>
                <a:cubicBezTo>
                  <a:pt x="4156519" y="625949"/>
                  <a:pt x="4012872" y="503005"/>
                  <a:pt x="3814370" y="553998"/>
                </a:cubicBezTo>
                <a:cubicBezTo>
                  <a:pt x="3615868" y="604991"/>
                  <a:pt x="3435526" y="534113"/>
                  <a:pt x="3145580" y="553998"/>
                </a:cubicBezTo>
                <a:cubicBezTo>
                  <a:pt x="2855634" y="573883"/>
                  <a:pt x="2900759" y="511865"/>
                  <a:pt x="2731837" y="553998"/>
                </a:cubicBezTo>
                <a:cubicBezTo>
                  <a:pt x="2562915" y="596131"/>
                  <a:pt x="2287634" y="520367"/>
                  <a:pt x="2165066" y="553998"/>
                </a:cubicBezTo>
                <a:cubicBezTo>
                  <a:pt x="2042498" y="587629"/>
                  <a:pt x="1704317" y="547762"/>
                  <a:pt x="1547285" y="553998"/>
                </a:cubicBezTo>
                <a:cubicBezTo>
                  <a:pt x="1390253" y="560234"/>
                  <a:pt x="1210931" y="499347"/>
                  <a:pt x="1082533" y="553998"/>
                </a:cubicBezTo>
                <a:cubicBezTo>
                  <a:pt x="954135" y="608649"/>
                  <a:pt x="458612" y="485441"/>
                  <a:pt x="0" y="553998"/>
                </a:cubicBezTo>
                <a:cubicBezTo>
                  <a:pt x="-5364" y="442008"/>
                  <a:pt x="15031" y="154453"/>
                  <a:pt x="0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sd="162937992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Poppins" panose="00000500000000000000" pitchFamily="2" charset="0"/>
                <a:cs typeface="Poppins" panose="00000500000000000000" pitchFamily="2" charset="0"/>
              </a:rPr>
              <a:t>What your child needs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E4E1350-74FC-6D90-4D8B-BD902426A11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284" b="59454"/>
          <a:stretch>
            <a:fillRect/>
          </a:stretch>
        </p:blipFill>
        <p:spPr>
          <a:xfrm>
            <a:off x="7785421" y="172655"/>
            <a:ext cx="4118598" cy="177787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7D072D1-13D9-C9AE-888B-C0D4541BCFC9}"/>
              </a:ext>
            </a:extLst>
          </p:cNvPr>
          <p:cNvSpPr txBox="1"/>
          <p:nvPr/>
        </p:nvSpPr>
        <p:spPr>
          <a:xfrm>
            <a:off x="2721921" y="3901053"/>
            <a:ext cx="6563992" cy="2862322"/>
          </a:xfrm>
          <a:custGeom>
            <a:avLst/>
            <a:gdLst>
              <a:gd name="csX0" fmla="*/ 0 w 6563992"/>
              <a:gd name="csY0" fmla="*/ 0 h 2862322"/>
              <a:gd name="csX1" fmla="*/ 728006 w 6563992"/>
              <a:gd name="csY1" fmla="*/ 0 h 2862322"/>
              <a:gd name="csX2" fmla="*/ 1456013 w 6563992"/>
              <a:gd name="csY2" fmla="*/ 0 h 2862322"/>
              <a:gd name="csX3" fmla="*/ 1921459 w 6563992"/>
              <a:gd name="csY3" fmla="*/ 0 h 2862322"/>
              <a:gd name="csX4" fmla="*/ 2583826 w 6563992"/>
              <a:gd name="csY4" fmla="*/ 0 h 2862322"/>
              <a:gd name="csX5" fmla="*/ 3180552 w 6563992"/>
              <a:gd name="csY5" fmla="*/ 0 h 2862322"/>
              <a:gd name="csX6" fmla="*/ 3645999 w 6563992"/>
              <a:gd name="csY6" fmla="*/ 0 h 2862322"/>
              <a:gd name="csX7" fmla="*/ 4242726 w 6563992"/>
              <a:gd name="csY7" fmla="*/ 0 h 2862322"/>
              <a:gd name="csX8" fmla="*/ 4839452 w 6563992"/>
              <a:gd name="csY8" fmla="*/ 0 h 2862322"/>
              <a:gd name="csX9" fmla="*/ 5370539 w 6563992"/>
              <a:gd name="csY9" fmla="*/ 0 h 2862322"/>
              <a:gd name="csX10" fmla="*/ 5901626 w 6563992"/>
              <a:gd name="csY10" fmla="*/ 0 h 2862322"/>
              <a:gd name="csX11" fmla="*/ 6563992 w 6563992"/>
              <a:gd name="csY11" fmla="*/ 0 h 2862322"/>
              <a:gd name="csX12" fmla="*/ 6563992 w 6563992"/>
              <a:gd name="csY12" fmla="*/ 601088 h 2862322"/>
              <a:gd name="csX13" fmla="*/ 6563992 w 6563992"/>
              <a:gd name="csY13" fmla="*/ 1230798 h 2862322"/>
              <a:gd name="csX14" fmla="*/ 6563992 w 6563992"/>
              <a:gd name="csY14" fmla="*/ 1746016 h 2862322"/>
              <a:gd name="csX15" fmla="*/ 6563992 w 6563992"/>
              <a:gd name="csY15" fmla="*/ 2289858 h 2862322"/>
              <a:gd name="csX16" fmla="*/ 6563992 w 6563992"/>
              <a:gd name="csY16" fmla="*/ 2862322 h 2862322"/>
              <a:gd name="csX17" fmla="*/ 6032905 w 6563992"/>
              <a:gd name="csY17" fmla="*/ 2862322 h 2862322"/>
              <a:gd name="csX18" fmla="*/ 5304899 w 6563992"/>
              <a:gd name="csY18" fmla="*/ 2862322 h 2862322"/>
              <a:gd name="csX19" fmla="*/ 4839452 w 6563992"/>
              <a:gd name="csY19" fmla="*/ 2862322 h 2862322"/>
              <a:gd name="csX20" fmla="*/ 4242726 w 6563992"/>
              <a:gd name="csY20" fmla="*/ 2862322 h 2862322"/>
              <a:gd name="csX21" fmla="*/ 3842919 w 6563992"/>
              <a:gd name="csY21" fmla="*/ 2862322 h 2862322"/>
              <a:gd name="csX22" fmla="*/ 3443112 w 6563992"/>
              <a:gd name="csY22" fmla="*/ 2862322 h 2862322"/>
              <a:gd name="csX23" fmla="*/ 2977665 w 6563992"/>
              <a:gd name="csY23" fmla="*/ 2862322 h 2862322"/>
              <a:gd name="csX24" fmla="*/ 2446579 w 6563992"/>
              <a:gd name="csY24" fmla="*/ 2862322 h 2862322"/>
              <a:gd name="csX25" fmla="*/ 1784212 w 6563992"/>
              <a:gd name="csY25" fmla="*/ 2862322 h 2862322"/>
              <a:gd name="csX26" fmla="*/ 1187486 w 6563992"/>
              <a:gd name="csY26" fmla="*/ 2862322 h 2862322"/>
              <a:gd name="csX27" fmla="*/ 656399 w 6563992"/>
              <a:gd name="csY27" fmla="*/ 2862322 h 2862322"/>
              <a:gd name="csX28" fmla="*/ 0 w 6563992"/>
              <a:gd name="csY28" fmla="*/ 2862322 h 2862322"/>
              <a:gd name="csX29" fmla="*/ 0 w 6563992"/>
              <a:gd name="csY29" fmla="*/ 2318481 h 2862322"/>
              <a:gd name="csX30" fmla="*/ 0 w 6563992"/>
              <a:gd name="csY30" fmla="*/ 1803263 h 2862322"/>
              <a:gd name="csX31" fmla="*/ 0 w 6563992"/>
              <a:gd name="csY31" fmla="*/ 1259422 h 2862322"/>
              <a:gd name="csX32" fmla="*/ 0 w 6563992"/>
              <a:gd name="csY32" fmla="*/ 686957 h 2862322"/>
              <a:gd name="csX33" fmla="*/ 0 w 6563992"/>
              <a:gd name="csY33" fmla="*/ 0 h 286232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</a:cxnLst>
            <a:rect l="l" t="t" r="r" b="b"/>
            <a:pathLst>
              <a:path w="6563992" h="2862322" extrusionOk="0">
                <a:moveTo>
                  <a:pt x="0" y="0"/>
                </a:moveTo>
                <a:cubicBezTo>
                  <a:pt x="347236" y="-25980"/>
                  <a:pt x="501498" y="73192"/>
                  <a:pt x="728006" y="0"/>
                </a:cubicBezTo>
                <a:cubicBezTo>
                  <a:pt x="954514" y="-73192"/>
                  <a:pt x="1121953" y="49541"/>
                  <a:pt x="1456013" y="0"/>
                </a:cubicBezTo>
                <a:cubicBezTo>
                  <a:pt x="1790073" y="-49541"/>
                  <a:pt x="1763960" y="23796"/>
                  <a:pt x="1921459" y="0"/>
                </a:cubicBezTo>
                <a:cubicBezTo>
                  <a:pt x="2078958" y="-23796"/>
                  <a:pt x="2428507" y="50006"/>
                  <a:pt x="2583826" y="0"/>
                </a:cubicBezTo>
                <a:cubicBezTo>
                  <a:pt x="2739145" y="-50006"/>
                  <a:pt x="2959433" y="2075"/>
                  <a:pt x="3180552" y="0"/>
                </a:cubicBezTo>
                <a:cubicBezTo>
                  <a:pt x="3401671" y="-2075"/>
                  <a:pt x="3498301" y="26939"/>
                  <a:pt x="3645999" y="0"/>
                </a:cubicBezTo>
                <a:cubicBezTo>
                  <a:pt x="3793697" y="-26939"/>
                  <a:pt x="4034459" y="17328"/>
                  <a:pt x="4242726" y="0"/>
                </a:cubicBezTo>
                <a:cubicBezTo>
                  <a:pt x="4450993" y="-17328"/>
                  <a:pt x="4719418" y="23489"/>
                  <a:pt x="4839452" y="0"/>
                </a:cubicBezTo>
                <a:cubicBezTo>
                  <a:pt x="4959486" y="-23489"/>
                  <a:pt x="5193546" y="46331"/>
                  <a:pt x="5370539" y="0"/>
                </a:cubicBezTo>
                <a:cubicBezTo>
                  <a:pt x="5547532" y="-46331"/>
                  <a:pt x="5693095" y="12770"/>
                  <a:pt x="5901626" y="0"/>
                </a:cubicBezTo>
                <a:cubicBezTo>
                  <a:pt x="6110157" y="-12770"/>
                  <a:pt x="6370409" y="58117"/>
                  <a:pt x="6563992" y="0"/>
                </a:cubicBezTo>
                <a:cubicBezTo>
                  <a:pt x="6590211" y="273279"/>
                  <a:pt x="6558294" y="408103"/>
                  <a:pt x="6563992" y="601088"/>
                </a:cubicBezTo>
                <a:cubicBezTo>
                  <a:pt x="6569690" y="794073"/>
                  <a:pt x="6528162" y="931958"/>
                  <a:pt x="6563992" y="1230798"/>
                </a:cubicBezTo>
                <a:cubicBezTo>
                  <a:pt x="6599822" y="1529638"/>
                  <a:pt x="6540699" y="1535632"/>
                  <a:pt x="6563992" y="1746016"/>
                </a:cubicBezTo>
                <a:cubicBezTo>
                  <a:pt x="6587285" y="1956400"/>
                  <a:pt x="6518499" y="2150511"/>
                  <a:pt x="6563992" y="2289858"/>
                </a:cubicBezTo>
                <a:cubicBezTo>
                  <a:pt x="6609485" y="2429205"/>
                  <a:pt x="6495965" y="2661393"/>
                  <a:pt x="6563992" y="2862322"/>
                </a:cubicBezTo>
                <a:cubicBezTo>
                  <a:pt x="6453095" y="2898831"/>
                  <a:pt x="6287486" y="2826188"/>
                  <a:pt x="6032905" y="2862322"/>
                </a:cubicBezTo>
                <a:cubicBezTo>
                  <a:pt x="5778324" y="2898456"/>
                  <a:pt x="5472276" y="2824680"/>
                  <a:pt x="5304899" y="2862322"/>
                </a:cubicBezTo>
                <a:cubicBezTo>
                  <a:pt x="5137522" y="2899964"/>
                  <a:pt x="5015024" y="2842215"/>
                  <a:pt x="4839452" y="2862322"/>
                </a:cubicBezTo>
                <a:cubicBezTo>
                  <a:pt x="4663880" y="2882429"/>
                  <a:pt x="4386515" y="2846463"/>
                  <a:pt x="4242726" y="2862322"/>
                </a:cubicBezTo>
                <a:cubicBezTo>
                  <a:pt x="4098937" y="2878181"/>
                  <a:pt x="3965535" y="2845184"/>
                  <a:pt x="3842919" y="2862322"/>
                </a:cubicBezTo>
                <a:cubicBezTo>
                  <a:pt x="3720303" y="2879460"/>
                  <a:pt x="3598874" y="2834271"/>
                  <a:pt x="3443112" y="2862322"/>
                </a:cubicBezTo>
                <a:cubicBezTo>
                  <a:pt x="3287350" y="2890373"/>
                  <a:pt x="3133771" y="2845866"/>
                  <a:pt x="2977665" y="2862322"/>
                </a:cubicBezTo>
                <a:cubicBezTo>
                  <a:pt x="2821559" y="2878778"/>
                  <a:pt x="2582533" y="2822720"/>
                  <a:pt x="2446579" y="2862322"/>
                </a:cubicBezTo>
                <a:cubicBezTo>
                  <a:pt x="2310625" y="2901924"/>
                  <a:pt x="2002713" y="2789668"/>
                  <a:pt x="1784212" y="2862322"/>
                </a:cubicBezTo>
                <a:cubicBezTo>
                  <a:pt x="1565711" y="2934976"/>
                  <a:pt x="1464677" y="2850925"/>
                  <a:pt x="1187486" y="2862322"/>
                </a:cubicBezTo>
                <a:cubicBezTo>
                  <a:pt x="910295" y="2873719"/>
                  <a:pt x="823174" y="2825209"/>
                  <a:pt x="656399" y="2862322"/>
                </a:cubicBezTo>
                <a:cubicBezTo>
                  <a:pt x="489624" y="2899435"/>
                  <a:pt x="319246" y="2857865"/>
                  <a:pt x="0" y="2862322"/>
                </a:cubicBezTo>
                <a:cubicBezTo>
                  <a:pt x="-48285" y="2733337"/>
                  <a:pt x="8440" y="2482057"/>
                  <a:pt x="0" y="2318481"/>
                </a:cubicBezTo>
                <a:cubicBezTo>
                  <a:pt x="-8440" y="2154905"/>
                  <a:pt x="4693" y="1968822"/>
                  <a:pt x="0" y="1803263"/>
                </a:cubicBezTo>
                <a:cubicBezTo>
                  <a:pt x="-4693" y="1637704"/>
                  <a:pt x="10565" y="1496959"/>
                  <a:pt x="0" y="1259422"/>
                </a:cubicBezTo>
                <a:cubicBezTo>
                  <a:pt x="-10565" y="1021885"/>
                  <a:pt x="1321" y="968911"/>
                  <a:pt x="0" y="686957"/>
                </a:cubicBezTo>
                <a:cubicBezTo>
                  <a:pt x="-1321" y="405003"/>
                  <a:pt x="24678" y="270400"/>
                  <a:pt x="0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sd="162937992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>
                <a:latin typeface="Poppins" panose="00000500000000000000" pitchFamily="2" charset="0"/>
                <a:cs typeface="Poppins" panose="00000500000000000000" pitchFamily="2" charset="0"/>
              </a:rPr>
              <a:t>Coat / Hat / Scarf / Gloves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>
                <a:latin typeface="Poppins" panose="00000500000000000000" pitchFamily="2" charset="0"/>
                <a:cs typeface="Poppins" panose="00000500000000000000" pitchFamily="2" charset="0"/>
              </a:rPr>
              <a:t>Sun hat / sunglasses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>
                <a:latin typeface="Poppins" panose="00000500000000000000" pitchFamily="2" charset="0"/>
                <a:cs typeface="Poppins" panose="00000500000000000000" pitchFamily="2" charset="0"/>
              </a:rPr>
              <a:t>Puddle suit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>
                <a:latin typeface="Poppins" panose="00000500000000000000" pitchFamily="2" charset="0"/>
                <a:cs typeface="Poppins" panose="00000500000000000000" pitchFamily="2" charset="0"/>
              </a:rPr>
              <a:t>Wellies</a:t>
            </a:r>
          </a:p>
          <a:p>
            <a:pPr algn="ctr"/>
            <a:r>
              <a:rPr lang="en-GB" sz="3000" b="1" dirty="0">
                <a:latin typeface="Poppins" panose="00000500000000000000" pitchFamily="2" charset="0"/>
                <a:cs typeface="Poppins" panose="00000500000000000000" pitchFamily="2" charset="0"/>
              </a:rPr>
              <a:t> PLEASE MAKE SURE EVERYTHING IS NAME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6CC079F-CCD3-E08D-9A8B-B60CB90D98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981" y="1331888"/>
            <a:ext cx="6563992" cy="2363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7090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AAE9ED-81FB-5A6A-C76A-EC2E2724C6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2F914E1-96B9-16DA-A648-3E01D1EE80B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1D3EC45-2549-97AF-EC9C-D07B72DD52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5" y="5840045"/>
            <a:ext cx="1263271" cy="83375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A1BF8B-AD1E-ABBD-6FAF-B4517C89BCE3}"/>
              </a:ext>
            </a:extLst>
          </p:cNvPr>
          <p:cNvSpPr txBox="1"/>
          <p:nvPr/>
        </p:nvSpPr>
        <p:spPr>
          <a:xfrm>
            <a:off x="171451" y="310242"/>
            <a:ext cx="3610698" cy="553998"/>
          </a:xfrm>
          <a:custGeom>
            <a:avLst/>
            <a:gdLst>
              <a:gd name="csX0" fmla="*/ 0 w 3610698"/>
              <a:gd name="csY0" fmla="*/ 0 h 553998"/>
              <a:gd name="csX1" fmla="*/ 588028 w 3610698"/>
              <a:gd name="csY1" fmla="*/ 0 h 553998"/>
              <a:gd name="csX2" fmla="*/ 1176056 w 3610698"/>
              <a:gd name="csY2" fmla="*/ 0 h 553998"/>
              <a:gd name="csX3" fmla="*/ 1619656 w 3610698"/>
              <a:gd name="csY3" fmla="*/ 0 h 553998"/>
              <a:gd name="csX4" fmla="*/ 2171577 w 3610698"/>
              <a:gd name="csY4" fmla="*/ 0 h 553998"/>
              <a:gd name="csX5" fmla="*/ 2687391 w 3610698"/>
              <a:gd name="csY5" fmla="*/ 0 h 553998"/>
              <a:gd name="csX6" fmla="*/ 3130991 w 3610698"/>
              <a:gd name="csY6" fmla="*/ 0 h 553998"/>
              <a:gd name="csX7" fmla="*/ 3610698 w 3610698"/>
              <a:gd name="csY7" fmla="*/ 0 h 553998"/>
              <a:gd name="csX8" fmla="*/ 3610698 w 3610698"/>
              <a:gd name="csY8" fmla="*/ 553998 h 553998"/>
              <a:gd name="csX9" fmla="*/ 3203205 w 3610698"/>
              <a:gd name="csY9" fmla="*/ 553998 h 553998"/>
              <a:gd name="csX10" fmla="*/ 2651284 w 3610698"/>
              <a:gd name="csY10" fmla="*/ 553998 h 553998"/>
              <a:gd name="csX11" fmla="*/ 2063256 w 3610698"/>
              <a:gd name="csY11" fmla="*/ 553998 h 553998"/>
              <a:gd name="csX12" fmla="*/ 1511335 w 3610698"/>
              <a:gd name="csY12" fmla="*/ 553998 h 553998"/>
              <a:gd name="csX13" fmla="*/ 923307 w 3610698"/>
              <a:gd name="csY13" fmla="*/ 553998 h 553998"/>
              <a:gd name="csX14" fmla="*/ 515814 w 3610698"/>
              <a:gd name="csY14" fmla="*/ 553998 h 553998"/>
              <a:gd name="csX15" fmla="*/ 0 w 3610698"/>
              <a:gd name="csY15" fmla="*/ 553998 h 553998"/>
              <a:gd name="csX16" fmla="*/ 0 w 3610698"/>
              <a:gd name="csY16" fmla="*/ 0 h 55399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3610698" h="553998" extrusionOk="0">
                <a:moveTo>
                  <a:pt x="0" y="0"/>
                </a:moveTo>
                <a:cubicBezTo>
                  <a:pt x="266799" y="-40242"/>
                  <a:pt x="442555" y="22484"/>
                  <a:pt x="588028" y="0"/>
                </a:cubicBezTo>
                <a:cubicBezTo>
                  <a:pt x="733501" y="-22484"/>
                  <a:pt x="1019014" y="62537"/>
                  <a:pt x="1176056" y="0"/>
                </a:cubicBezTo>
                <a:cubicBezTo>
                  <a:pt x="1333098" y="-62537"/>
                  <a:pt x="1486863" y="949"/>
                  <a:pt x="1619656" y="0"/>
                </a:cubicBezTo>
                <a:cubicBezTo>
                  <a:pt x="1752449" y="-949"/>
                  <a:pt x="2037557" y="55583"/>
                  <a:pt x="2171577" y="0"/>
                </a:cubicBezTo>
                <a:cubicBezTo>
                  <a:pt x="2305597" y="-55583"/>
                  <a:pt x="2472988" y="2075"/>
                  <a:pt x="2687391" y="0"/>
                </a:cubicBezTo>
                <a:cubicBezTo>
                  <a:pt x="2901794" y="-2075"/>
                  <a:pt x="2986581" y="25544"/>
                  <a:pt x="3130991" y="0"/>
                </a:cubicBezTo>
                <a:cubicBezTo>
                  <a:pt x="3275401" y="-25544"/>
                  <a:pt x="3504046" y="49768"/>
                  <a:pt x="3610698" y="0"/>
                </a:cubicBezTo>
                <a:cubicBezTo>
                  <a:pt x="3623493" y="132050"/>
                  <a:pt x="3587848" y="382975"/>
                  <a:pt x="3610698" y="553998"/>
                </a:cubicBezTo>
                <a:cubicBezTo>
                  <a:pt x="3471907" y="567163"/>
                  <a:pt x="3324450" y="541597"/>
                  <a:pt x="3203205" y="553998"/>
                </a:cubicBezTo>
                <a:cubicBezTo>
                  <a:pt x="3081960" y="566399"/>
                  <a:pt x="2783948" y="492882"/>
                  <a:pt x="2651284" y="553998"/>
                </a:cubicBezTo>
                <a:cubicBezTo>
                  <a:pt x="2518620" y="615114"/>
                  <a:pt x="2317007" y="510503"/>
                  <a:pt x="2063256" y="553998"/>
                </a:cubicBezTo>
                <a:cubicBezTo>
                  <a:pt x="1809505" y="597493"/>
                  <a:pt x="1774086" y="540163"/>
                  <a:pt x="1511335" y="553998"/>
                </a:cubicBezTo>
                <a:cubicBezTo>
                  <a:pt x="1248584" y="567833"/>
                  <a:pt x="1046432" y="537488"/>
                  <a:pt x="923307" y="553998"/>
                </a:cubicBezTo>
                <a:cubicBezTo>
                  <a:pt x="800182" y="570508"/>
                  <a:pt x="707019" y="512397"/>
                  <a:pt x="515814" y="553998"/>
                </a:cubicBezTo>
                <a:cubicBezTo>
                  <a:pt x="324609" y="595599"/>
                  <a:pt x="223046" y="530546"/>
                  <a:pt x="0" y="553998"/>
                </a:cubicBezTo>
                <a:cubicBezTo>
                  <a:pt x="-22067" y="297908"/>
                  <a:pt x="39497" y="191362"/>
                  <a:pt x="0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sd="162937992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Poppins" panose="00000500000000000000" pitchFamily="2" charset="0"/>
                <a:cs typeface="Poppins" panose="00000500000000000000" pitchFamily="2" charset="0"/>
              </a:rPr>
              <a:t>Communication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80C6F7A-13DF-AB4D-12E4-8C0B6C9233CD}"/>
              </a:ext>
            </a:extLst>
          </p:cNvPr>
          <p:cNvSpPr txBox="1">
            <a:spLocks/>
          </p:cNvSpPr>
          <p:nvPr/>
        </p:nvSpPr>
        <p:spPr>
          <a:xfrm>
            <a:off x="696950" y="1174483"/>
            <a:ext cx="10344150" cy="4262042"/>
          </a:xfrm>
          <a:custGeom>
            <a:avLst/>
            <a:gdLst>
              <a:gd name="csX0" fmla="*/ 0 w 10344150"/>
              <a:gd name="csY0" fmla="*/ 0 h 4262042"/>
              <a:gd name="csX1" fmla="*/ 264351 w 10344150"/>
              <a:gd name="csY1" fmla="*/ 0 h 4262042"/>
              <a:gd name="csX2" fmla="*/ 632142 w 10344150"/>
              <a:gd name="csY2" fmla="*/ 0 h 4262042"/>
              <a:gd name="csX3" fmla="*/ 1310259 w 10344150"/>
              <a:gd name="csY3" fmla="*/ 0 h 4262042"/>
              <a:gd name="csX4" fmla="*/ 1678051 w 10344150"/>
              <a:gd name="csY4" fmla="*/ 0 h 4262042"/>
              <a:gd name="csX5" fmla="*/ 2252726 w 10344150"/>
              <a:gd name="csY5" fmla="*/ 0 h 4262042"/>
              <a:gd name="csX6" fmla="*/ 3034284 w 10344150"/>
              <a:gd name="csY6" fmla="*/ 0 h 4262042"/>
              <a:gd name="csX7" fmla="*/ 3505518 w 10344150"/>
              <a:gd name="csY7" fmla="*/ 0 h 4262042"/>
              <a:gd name="csX8" fmla="*/ 4183634 w 10344150"/>
              <a:gd name="csY8" fmla="*/ 0 h 4262042"/>
              <a:gd name="csX9" fmla="*/ 4758309 w 10344150"/>
              <a:gd name="csY9" fmla="*/ 0 h 4262042"/>
              <a:gd name="csX10" fmla="*/ 5126101 w 10344150"/>
              <a:gd name="csY10" fmla="*/ 0 h 4262042"/>
              <a:gd name="csX11" fmla="*/ 5597335 w 10344150"/>
              <a:gd name="csY11" fmla="*/ 0 h 4262042"/>
              <a:gd name="csX12" fmla="*/ 6172010 w 10344150"/>
              <a:gd name="csY12" fmla="*/ 0 h 4262042"/>
              <a:gd name="csX13" fmla="*/ 6850126 w 10344150"/>
              <a:gd name="csY13" fmla="*/ 0 h 4262042"/>
              <a:gd name="csX14" fmla="*/ 7528243 w 10344150"/>
              <a:gd name="csY14" fmla="*/ 0 h 4262042"/>
              <a:gd name="csX15" fmla="*/ 8206359 w 10344150"/>
              <a:gd name="csY15" fmla="*/ 0 h 4262042"/>
              <a:gd name="csX16" fmla="*/ 8987917 w 10344150"/>
              <a:gd name="csY16" fmla="*/ 0 h 4262042"/>
              <a:gd name="csX17" fmla="*/ 9355709 w 10344150"/>
              <a:gd name="csY17" fmla="*/ 0 h 4262042"/>
              <a:gd name="csX18" fmla="*/ 9620060 w 10344150"/>
              <a:gd name="csY18" fmla="*/ 0 h 4262042"/>
              <a:gd name="csX19" fmla="*/ 10344150 w 10344150"/>
              <a:gd name="csY19" fmla="*/ 0 h 4262042"/>
              <a:gd name="csX20" fmla="*/ 10344150 w 10344150"/>
              <a:gd name="csY20" fmla="*/ 447514 h 4262042"/>
              <a:gd name="csX21" fmla="*/ 10344150 w 10344150"/>
              <a:gd name="csY21" fmla="*/ 980270 h 4262042"/>
              <a:gd name="csX22" fmla="*/ 10344150 w 10344150"/>
              <a:gd name="csY22" fmla="*/ 1598266 h 4262042"/>
              <a:gd name="csX23" fmla="*/ 10344150 w 10344150"/>
              <a:gd name="csY23" fmla="*/ 2045780 h 4262042"/>
              <a:gd name="csX24" fmla="*/ 10344150 w 10344150"/>
              <a:gd name="csY24" fmla="*/ 2578535 h 4262042"/>
              <a:gd name="csX25" fmla="*/ 10344150 w 10344150"/>
              <a:gd name="csY25" fmla="*/ 3196532 h 4262042"/>
              <a:gd name="csX26" fmla="*/ 10344150 w 10344150"/>
              <a:gd name="csY26" fmla="*/ 3771907 h 4262042"/>
              <a:gd name="csX27" fmla="*/ 10344150 w 10344150"/>
              <a:gd name="csY27" fmla="*/ 4262042 h 4262042"/>
              <a:gd name="csX28" fmla="*/ 9872917 w 10344150"/>
              <a:gd name="csY28" fmla="*/ 4262042 h 4262042"/>
              <a:gd name="csX29" fmla="*/ 9194800 w 10344150"/>
              <a:gd name="csY29" fmla="*/ 4262042 h 4262042"/>
              <a:gd name="csX30" fmla="*/ 8827008 w 10344150"/>
              <a:gd name="csY30" fmla="*/ 4262042 h 4262042"/>
              <a:gd name="csX31" fmla="*/ 8252333 w 10344150"/>
              <a:gd name="csY31" fmla="*/ 4262042 h 4262042"/>
              <a:gd name="csX32" fmla="*/ 7574217 w 10344150"/>
              <a:gd name="csY32" fmla="*/ 4262042 h 4262042"/>
              <a:gd name="csX33" fmla="*/ 6896100 w 10344150"/>
              <a:gd name="csY33" fmla="*/ 4262042 h 4262042"/>
              <a:gd name="csX34" fmla="*/ 6217984 w 10344150"/>
              <a:gd name="csY34" fmla="*/ 4262042 h 4262042"/>
              <a:gd name="csX35" fmla="*/ 5953633 w 10344150"/>
              <a:gd name="csY35" fmla="*/ 4262042 h 4262042"/>
              <a:gd name="csX36" fmla="*/ 5275517 w 10344150"/>
              <a:gd name="csY36" fmla="*/ 4262042 h 4262042"/>
              <a:gd name="csX37" fmla="*/ 4804283 w 10344150"/>
              <a:gd name="csY37" fmla="*/ 4262042 h 4262042"/>
              <a:gd name="csX38" fmla="*/ 4333050 w 10344150"/>
              <a:gd name="csY38" fmla="*/ 4262042 h 4262042"/>
              <a:gd name="csX39" fmla="*/ 3965258 w 10344150"/>
              <a:gd name="csY39" fmla="*/ 4262042 h 4262042"/>
              <a:gd name="csX40" fmla="*/ 3494024 w 10344150"/>
              <a:gd name="csY40" fmla="*/ 4262042 h 4262042"/>
              <a:gd name="csX41" fmla="*/ 2815908 w 10344150"/>
              <a:gd name="csY41" fmla="*/ 4262042 h 4262042"/>
              <a:gd name="csX42" fmla="*/ 2137791 w 10344150"/>
              <a:gd name="csY42" fmla="*/ 4262042 h 4262042"/>
              <a:gd name="csX43" fmla="*/ 1459674 w 10344150"/>
              <a:gd name="csY43" fmla="*/ 4262042 h 4262042"/>
              <a:gd name="csX44" fmla="*/ 1091882 w 10344150"/>
              <a:gd name="csY44" fmla="*/ 4262042 h 4262042"/>
              <a:gd name="csX45" fmla="*/ 620649 w 10344150"/>
              <a:gd name="csY45" fmla="*/ 4262042 h 4262042"/>
              <a:gd name="csX46" fmla="*/ 0 w 10344150"/>
              <a:gd name="csY46" fmla="*/ 4262042 h 4262042"/>
              <a:gd name="csX47" fmla="*/ 0 w 10344150"/>
              <a:gd name="csY47" fmla="*/ 3771907 h 4262042"/>
              <a:gd name="csX48" fmla="*/ 0 w 10344150"/>
              <a:gd name="csY48" fmla="*/ 3239152 h 4262042"/>
              <a:gd name="csX49" fmla="*/ 0 w 10344150"/>
              <a:gd name="csY49" fmla="*/ 2791638 h 4262042"/>
              <a:gd name="csX50" fmla="*/ 0 w 10344150"/>
              <a:gd name="csY50" fmla="*/ 2386744 h 4262042"/>
              <a:gd name="csX51" fmla="*/ 0 w 10344150"/>
              <a:gd name="csY51" fmla="*/ 1939229 h 4262042"/>
              <a:gd name="csX52" fmla="*/ 0 w 10344150"/>
              <a:gd name="csY52" fmla="*/ 1321233 h 4262042"/>
              <a:gd name="csX53" fmla="*/ 0 w 10344150"/>
              <a:gd name="csY53" fmla="*/ 916339 h 4262042"/>
              <a:gd name="csX54" fmla="*/ 0 w 10344150"/>
              <a:gd name="csY54" fmla="*/ 0 h 426204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</a:cxnLst>
            <a:rect l="l" t="t" r="r" b="b"/>
            <a:pathLst>
              <a:path w="10344150" h="4262042" fill="none" extrusionOk="0">
                <a:moveTo>
                  <a:pt x="0" y="0"/>
                </a:moveTo>
                <a:cubicBezTo>
                  <a:pt x="99563" y="-26008"/>
                  <a:pt x="163466" y="17466"/>
                  <a:pt x="264351" y="0"/>
                </a:cubicBezTo>
                <a:cubicBezTo>
                  <a:pt x="365236" y="-17466"/>
                  <a:pt x="545476" y="19633"/>
                  <a:pt x="632142" y="0"/>
                </a:cubicBezTo>
                <a:cubicBezTo>
                  <a:pt x="718808" y="-19633"/>
                  <a:pt x="1166159" y="39727"/>
                  <a:pt x="1310259" y="0"/>
                </a:cubicBezTo>
                <a:cubicBezTo>
                  <a:pt x="1454359" y="-39727"/>
                  <a:pt x="1575370" y="26637"/>
                  <a:pt x="1678051" y="0"/>
                </a:cubicBezTo>
                <a:cubicBezTo>
                  <a:pt x="1780732" y="-26637"/>
                  <a:pt x="2023913" y="61898"/>
                  <a:pt x="2252726" y="0"/>
                </a:cubicBezTo>
                <a:cubicBezTo>
                  <a:pt x="2481540" y="-61898"/>
                  <a:pt x="2805226" y="46827"/>
                  <a:pt x="3034284" y="0"/>
                </a:cubicBezTo>
                <a:cubicBezTo>
                  <a:pt x="3263342" y="-46827"/>
                  <a:pt x="3410696" y="31020"/>
                  <a:pt x="3505518" y="0"/>
                </a:cubicBezTo>
                <a:cubicBezTo>
                  <a:pt x="3600340" y="-31020"/>
                  <a:pt x="3901466" y="44992"/>
                  <a:pt x="4183634" y="0"/>
                </a:cubicBezTo>
                <a:cubicBezTo>
                  <a:pt x="4465802" y="-44992"/>
                  <a:pt x="4627877" y="9803"/>
                  <a:pt x="4758309" y="0"/>
                </a:cubicBezTo>
                <a:cubicBezTo>
                  <a:pt x="4888742" y="-9803"/>
                  <a:pt x="4985561" y="7661"/>
                  <a:pt x="5126101" y="0"/>
                </a:cubicBezTo>
                <a:cubicBezTo>
                  <a:pt x="5266641" y="-7661"/>
                  <a:pt x="5489785" y="12008"/>
                  <a:pt x="5597335" y="0"/>
                </a:cubicBezTo>
                <a:cubicBezTo>
                  <a:pt x="5704885" y="-12008"/>
                  <a:pt x="5990972" y="52882"/>
                  <a:pt x="6172010" y="0"/>
                </a:cubicBezTo>
                <a:cubicBezTo>
                  <a:pt x="6353049" y="-52882"/>
                  <a:pt x="6638478" y="5798"/>
                  <a:pt x="6850126" y="0"/>
                </a:cubicBezTo>
                <a:cubicBezTo>
                  <a:pt x="7061774" y="-5798"/>
                  <a:pt x="7193424" y="60327"/>
                  <a:pt x="7528243" y="0"/>
                </a:cubicBezTo>
                <a:cubicBezTo>
                  <a:pt x="7863062" y="-60327"/>
                  <a:pt x="8042076" y="40179"/>
                  <a:pt x="8206359" y="0"/>
                </a:cubicBezTo>
                <a:cubicBezTo>
                  <a:pt x="8370642" y="-40179"/>
                  <a:pt x="8625268" y="92477"/>
                  <a:pt x="8987917" y="0"/>
                </a:cubicBezTo>
                <a:cubicBezTo>
                  <a:pt x="9350566" y="-92477"/>
                  <a:pt x="9218602" y="16042"/>
                  <a:pt x="9355709" y="0"/>
                </a:cubicBezTo>
                <a:cubicBezTo>
                  <a:pt x="9492816" y="-16042"/>
                  <a:pt x="9528576" y="2211"/>
                  <a:pt x="9620060" y="0"/>
                </a:cubicBezTo>
                <a:cubicBezTo>
                  <a:pt x="9711544" y="-2211"/>
                  <a:pt x="10150054" y="5391"/>
                  <a:pt x="10344150" y="0"/>
                </a:cubicBezTo>
                <a:cubicBezTo>
                  <a:pt x="10361932" y="136401"/>
                  <a:pt x="10291176" y="288163"/>
                  <a:pt x="10344150" y="447514"/>
                </a:cubicBezTo>
                <a:cubicBezTo>
                  <a:pt x="10397124" y="606865"/>
                  <a:pt x="10321772" y="852513"/>
                  <a:pt x="10344150" y="980270"/>
                </a:cubicBezTo>
                <a:cubicBezTo>
                  <a:pt x="10366528" y="1108027"/>
                  <a:pt x="10276552" y="1395744"/>
                  <a:pt x="10344150" y="1598266"/>
                </a:cubicBezTo>
                <a:cubicBezTo>
                  <a:pt x="10411748" y="1800788"/>
                  <a:pt x="10320932" y="1928590"/>
                  <a:pt x="10344150" y="2045780"/>
                </a:cubicBezTo>
                <a:cubicBezTo>
                  <a:pt x="10367368" y="2162970"/>
                  <a:pt x="10337788" y="2312667"/>
                  <a:pt x="10344150" y="2578535"/>
                </a:cubicBezTo>
                <a:cubicBezTo>
                  <a:pt x="10350512" y="2844404"/>
                  <a:pt x="10334495" y="2928968"/>
                  <a:pt x="10344150" y="3196532"/>
                </a:cubicBezTo>
                <a:cubicBezTo>
                  <a:pt x="10353805" y="3464096"/>
                  <a:pt x="10296769" y="3601547"/>
                  <a:pt x="10344150" y="3771907"/>
                </a:cubicBezTo>
                <a:cubicBezTo>
                  <a:pt x="10391531" y="3942268"/>
                  <a:pt x="10298484" y="4089523"/>
                  <a:pt x="10344150" y="4262042"/>
                </a:cubicBezTo>
                <a:cubicBezTo>
                  <a:pt x="10119632" y="4270557"/>
                  <a:pt x="9989591" y="4229860"/>
                  <a:pt x="9872917" y="4262042"/>
                </a:cubicBezTo>
                <a:cubicBezTo>
                  <a:pt x="9756243" y="4294224"/>
                  <a:pt x="9530463" y="4218658"/>
                  <a:pt x="9194800" y="4262042"/>
                </a:cubicBezTo>
                <a:cubicBezTo>
                  <a:pt x="8859137" y="4305426"/>
                  <a:pt x="8973513" y="4225296"/>
                  <a:pt x="8827008" y="4262042"/>
                </a:cubicBezTo>
                <a:cubicBezTo>
                  <a:pt x="8680503" y="4298788"/>
                  <a:pt x="8430707" y="4241416"/>
                  <a:pt x="8252333" y="4262042"/>
                </a:cubicBezTo>
                <a:cubicBezTo>
                  <a:pt x="8073959" y="4282668"/>
                  <a:pt x="7841492" y="4237132"/>
                  <a:pt x="7574217" y="4262042"/>
                </a:cubicBezTo>
                <a:cubicBezTo>
                  <a:pt x="7306942" y="4286952"/>
                  <a:pt x="7094480" y="4208917"/>
                  <a:pt x="6896100" y="4262042"/>
                </a:cubicBezTo>
                <a:cubicBezTo>
                  <a:pt x="6697720" y="4315167"/>
                  <a:pt x="6498886" y="4194245"/>
                  <a:pt x="6217984" y="4262042"/>
                </a:cubicBezTo>
                <a:cubicBezTo>
                  <a:pt x="5937082" y="4329839"/>
                  <a:pt x="6067754" y="4254551"/>
                  <a:pt x="5953633" y="4262042"/>
                </a:cubicBezTo>
                <a:cubicBezTo>
                  <a:pt x="5839512" y="4269533"/>
                  <a:pt x="5439166" y="4231627"/>
                  <a:pt x="5275517" y="4262042"/>
                </a:cubicBezTo>
                <a:cubicBezTo>
                  <a:pt x="5111868" y="4292457"/>
                  <a:pt x="5025045" y="4223822"/>
                  <a:pt x="4804283" y="4262042"/>
                </a:cubicBezTo>
                <a:cubicBezTo>
                  <a:pt x="4583521" y="4300262"/>
                  <a:pt x="4446891" y="4222823"/>
                  <a:pt x="4333050" y="4262042"/>
                </a:cubicBezTo>
                <a:cubicBezTo>
                  <a:pt x="4219209" y="4301261"/>
                  <a:pt x="4065501" y="4241257"/>
                  <a:pt x="3965258" y="4262042"/>
                </a:cubicBezTo>
                <a:cubicBezTo>
                  <a:pt x="3865015" y="4282827"/>
                  <a:pt x="3729616" y="4209120"/>
                  <a:pt x="3494024" y="4262042"/>
                </a:cubicBezTo>
                <a:cubicBezTo>
                  <a:pt x="3258432" y="4314964"/>
                  <a:pt x="3088965" y="4243273"/>
                  <a:pt x="2815908" y="4262042"/>
                </a:cubicBezTo>
                <a:cubicBezTo>
                  <a:pt x="2542851" y="4280811"/>
                  <a:pt x="2409431" y="4249178"/>
                  <a:pt x="2137791" y="4262042"/>
                </a:cubicBezTo>
                <a:cubicBezTo>
                  <a:pt x="1866151" y="4274906"/>
                  <a:pt x="1762069" y="4237360"/>
                  <a:pt x="1459674" y="4262042"/>
                </a:cubicBezTo>
                <a:cubicBezTo>
                  <a:pt x="1157279" y="4286724"/>
                  <a:pt x="1237306" y="4221131"/>
                  <a:pt x="1091882" y="4262042"/>
                </a:cubicBezTo>
                <a:cubicBezTo>
                  <a:pt x="946458" y="4302953"/>
                  <a:pt x="802961" y="4205892"/>
                  <a:pt x="620649" y="4262042"/>
                </a:cubicBezTo>
                <a:cubicBezTo>
                  <a:pt x="438337" y="4318192"/>
                  <a:pt x="126074" y="4193080"/>
                  <a:pt x="0" y="4262042"/>
                </a:cubicBezTo>
                <a:cubicBezTo>
                  <a:pt x="-31156" y="4106320"/>
                  <a:pt x="14863" y="4005636"/>
                  <a:pt x="0" y="3771907"/>
                </a:cubicBezTo>
                <a:cubicBezTo>
                  <a:pt x="-14863" y="3538179"/>
                  <a:pt x="22119" y="3373072"/>
                  <a:pt x="0" y="3239152"/>
                </a:cubicBezTo>
                <a:cubicBezTo>
                  <a:pt x="-22119" y="3105233"/>
                  <a:pt x="4356" y="2952707"/>
                  <a:pt x="0" y="2791638"/>
                </a:cubicBezTo>
                <a:cubicBezTo>
                  <a:pt x="-4356" y="2630569"/>
                  <a:pt x="47353" y="2531021"/>
                  <a:pt x="0" y="2386744"/>
                </a:cubicBezTo>
                <a:cubicBezTo>
                  <a:pt x="-47353" y="2242467"/>
                  <a:pt x="21091" y="2121725"/>
                  <a:pt x="0" y="1939229"/>
                </a:cubicBezTo>
                <a:cubicBezTo>
                  <a:pt x="-21091" y="1756734"/>
                  <a:pt x="15688" y="1470424"/>
                  <a:pt x="0" y="1321233"/>
                </a:cubicBezTo>
                <a:cubicBezTo>
                  <a:pt x="-15688" y="1172042"/>
                  <a:pt x="12200" y="1046728"/>
                  <a:pt x="0" y="916339"/>
                </a:cubicBezTo>
                <a:cubicBezTo>
                  <a:pt x="-12200" y="785950"/>
                  <a:pt x="74746" y="216428"/>
                  <a:pt x="0" y="0"/>
                </a:cubicBezTo>
                <a:close/>
              </a:path>
              <a:path w="10344150" h="4262042" stroke="0" extrusionOk="0">
                <a:moveTo>
                  <a:pt x="0" y="0"/>
                </a:moveTo>
                <a:cubicBezTo>
                  <a:pt x="101244" y="-6725"/>
                  <a:pt x="176761" y="10988"/>
                  <a:pt x="264351" y="0"/>
                </a:cubicBezTo>
                <a:cubicBezTo>
                  <a:pt x="351941" y="-10988"/>
                  <a:pt x="626073" y="38956"/>
                  <a:pt x="839026" y="0"/>
                </a:cubicBezTo>
                <a:cubicBezTo>
                  <a:pt x="1051980" y="-38956"/>
                  <a:pt x="1078150" y="38528"/>
                  <a:pt x="1206817" y="0"/>
                </a:cubicBezTo>
                <a:cubicBezTo>
                  <a:pt x="1335484" y="-38528"/>
                  <a:pt x="1415570" y="11257"/>
                  <a:pt x="1574609" y="0"/>
                </a:cubicBezTo>
                <a:cubicBezTo>
                  <a:pt x="1733648" y="-11257"/>
                  <a:pt x="1744007" y="20615"/>
                  <a:pt x="1838960" y="0"/>
                </a:cubicBezTo>
                <a:cubicBezTo>
                  <a:pt x="1933913" y="-20615"/>
                  <a:pt x="2316183" y="40262"/>
                  <a:pt x="2620518" y="0"/>
                </a:cubicBezTo>
                <a:cubicBezTo>
                  <a:pt x="2924853" y="-40262"/>
                  <a:pt x="2898510" y="44573"/>
                  <a:pt x="3091752" y="0"/>
                </a:cubicBezTo>
                <a:cubicBezTo>
                  <a:pt x="3284994" y="-44573"/>
                  <a:pt x="3543733" y="37458"/>
                  <a:pt x="3666427" y="0"/>
                </a:cubicBezTo>
                <a:cubicBezTo>
                  <a:pt x="3789122" y="-37458"/>
                  <a:pt x="3872834" y="25803"/>
                  <a:pt x="3930777" y="0"/>
                </a:cubicBezTo>
                <a:cubicBezTo>
                  <a:pt x="3988720" y="-25803"/>
                  <a:pt x="4227611" y="59046"/>
                  <a:pt x="4505452" y="0"/>
                </a:cubicBezTo>
                <a:cubicBezTo>
                  <a:pt x="4783293" y="-59046"/>
                  <a:pt x="5126817" y="35001"/>
                  <a:pt x="5287010" y="0"/>
                </a:cubicBezTo>
                <a:cubicBezTo>
                  <a:pt x="5447203" y="-35001"/>
                  <a:pt x="5480616" y="21142"/>
                  <a:pt x="5654802" y="0"/>
                </a:cubicBezTo>
                <a:cubicBezTo>
                  <a:pt x="5828988" y="-21142"/>
                  <a:pt x="6103487" y="1441"/>
                  <a:pt x="6332919" y="0"/>
                </a:cubicBezTo>
                <a:cubicBezTo>
                  <a:pt x="6562351" y="-1441"/>
                  <a:pt x="6755752" y="27921"/>
                  <a:pt x="7011035" y="0"/>
                </a:cubicBezTo>
                <a:cubicBezTo>
                  <a:pt x="7266318" y="-27921"/>
                  <a:pt x="7368381" y="26085"/>
                  <a:pt x="7689152" y="0"/>
                </a:cubicBezTo>
                <a:cubicBezTo>
                  <a:pt x="8009923" y="-26085"/>
                  <a:pt x="8057536" y="2060"/>
                  <a:pt x="8367268" y="0"/>
                </a:cubicBezTo>
                <a:cubicBezTo>
                  <a:pt x="8677000" y="-2060"/>
                  <a:pt x="8693413" y="18959"/>
                  <a:pt x="8941943" y="0"/>
                </a:cubicBezTo>
                <a:cubicBezTo>
                  <a:pt x="9190474" y="-18959"/>
                  <a:pt x="9285232" y="48671"/>
                  <a:pt x="9620060" y="0"/>
                </a:cubicBezTo>
                <a:cubicBezTo>
                  <a:pt x="9954888" y="-48671"/>
                  <a:pt x="9985962" y="26422"/>
                  <a:pt x="10344150" y="0"/>
                </a:cubicBezTo>
                <a:cubicBezTo>
                  <a:pt x="10409728" y="255896"/>
                  <a:pt x="10301223" y="420986"/>
                  <a:pt x="10344150" y="617996"/>
                </a:cubicBezTo>
                <a:cubicBezTo>
                  <a:pt x="10387077" y="815006"/>
                  <a:pt x="10343501" y="883336"/>
                  <a:pt x="10344150" y="1065511"/>
                </a:cubicBezTo>
                <a:cubicBezTo>
                  <a:pt x="10344799" y="1247686"/>
                  <a:pt x="10311702" y="1359313"/>
                  <a:pt x="10344150" y="1555645"/>
                </a:cubicBezTo>
                <a:cubicBezTo>
                  <a:pt x="10376598" y="1751977"/>
                  <a:pt x="10329583" y="1802654"/>
                  <a:pt x="10344150" y="2003160"/>
                </a:cubicBezTo>
                <a:cubicBezTo>
                  <a:pt x="10358717" y="2203666"/>
                  <a:pt x="10317618" y="2261968"/>
                  <a:pt x="10344150" y="2493295"/>
                </a:cubicBezTo>
                <a:cubicBezTo>
                  <a:pt x="10370682" y="2724622"/>
                  <a:pt x="10304366" y="2863596"/>
                  <a:pt x="10344150" y="2983429"/>
                </a:cubicBezTo>
                <a:cubicBezTo>
                  <a:pt x="10383934" y="3103262"/>
                  <a:pt x="10324969" y="3367918"/>
                  <a:pt x="10344150" y="3558805"/>
                </a:cubicBezTo>
                <a:cubicBezTo>
                  <a:pt x="10363331" y="3749692"/>
                  <a:pt x="10312029" y="4020379"/>
                  <a:pt x="10344150" y="4262042"/>
                </a:cubicBezTo>
                <a:cubicBezTo>
                  <a:pt x="10061445" y="4306177"/>
                  <a:pt x="9752591" y="4244386"/>
                  <a:pt x="9562592" y="4262042"/>
                </a:cubicBezTo>
                <a:cubicBezTo>
                  <a:pt x="9372593" y="4279698"/>
                  <a:pt x="9155953" y="4215175"/>
                  <a:pt x="8987917" y="4262042"/>
                </a:cubicBezTo>
                <a:cubicBezTo>
                  <a:pt x="8819882" y="4308909"/>
                  <a:pt x="8635885" y="4235312"/>
                  <a:pt x="8413242" y="4262042"/>
                </a:cubicBezTo>
                <a:cubicBezTo>
                  <a:pt x="8190599" y="4288772"/>
                  <a:pt x="8236663" y="4240865"/>
                  <a:pt x="8148892" y="4262042"/>
                </a:cubicBezTo>
                <a:cubicBezTo>
                  <a:pt x="8061121" y="4283219"/>
                  <a:pt x="7829299" y="4196260"/>
                  <a:pt x="7574217" y="4262042"/>
                </a:cubicBezTo>
                <a:cubicBezTo>
                  <a:pt x="7319135" y="4327824"/>
                  <a:pt x="7157077" y="4260205"/>
                  <a:pt x="6792659" y="4262042"/>
                </a:cubicBezTo>
                <a:cubicBezTo>
                  <a:pt x="6428241" y="4263879"/>
                  <a:pt x="6302296" y="4195564"/>
                  <a:pt x="6114542" y="4262042"/>
                </a:cubicBezTo>
                <a:cubicBezTo>
                  <a:pt x="5926788" y="4328520"/>
                  <a:pt x="5701064" y="4206840"/>
                  <a:pt x="5436426" y="4262042"/>
                </a:cubicBezTo>
                <a:cubicBezTo>
                  <a:pt x="5171788" y="4317244"/>
                  <a:pt x="4999139" y="4183976"/>
                  <a:pt x="4758309" y="4262042"/>
                </a:cubicBezTo>
                <a:cubicBezTo>
                  <a:pt x="4517479" y="4340108"/>
                  <a:pt x="4607812" y="4234569"/>
                  <a:pt x="4493959" y="4262042"/>
                </a:cubicBezTo>
                <a:cubicBezTo>
                  <a:pt x="4380106" y="4289515"/>
                  <a:pt x="4277083" y="4224167"/>
                  <a:pt x="4126167" y="4262042"/>
                </a:cubicBezTo>
                <a:cubicBezTo>
                  <a:pt x="3975251" y="4299917"/>
                  <a:pt x="3521068" y="4255227"/>
                  <a:pt x="3344609" y="4262042"/>
                </a:cubicBezTo>
                <a:cubicBezTo>
                  <a:pt x="3168150" y="4268857"/>
                  <a:pt x="3172109" y="4237532"/>
                  <a:pt x="3080258" y="4262042"/>
                </a:cubicBezTo>
                <a:cubicBezTo>
                  <a:pt x="2988407" y="4286552"/>
                  <a:pt x="2943207" y="4249122"/>
                  <a:pt x="2815908" y="4262042"/>
                </a:cubicBezTo>
                <a:cubicBezTo>
                  <a:pt x="2688609" y="4274962"/>
                  <a:pt x="2372062" y="4257457"/>
                  <a:pt x="2241233" y="4262042"/>
                </a:cubicBezTo>
                <a:cubicBezTo>
                  <a:pt x="2110405" y="4266627"/>
                  <a:pt x="1738001" y="4185961"/>
                  <a:pt x="1459674" y="4262042"/>
                </a:cubicBezTo>
                <a:cubicBezTo>
                  <a:pt x="1181347" y="4338123"/>
                  <a:pt x="1247922" y="4240471"/>
                  <a:pt x="1091882" y="4262042"/>
                </a:cubicBezTo>
                <a:cubicBezTo>
                  <a:pt x="935842" y="4283613"/>
                  <a:pt x="781835" y="4256995"/>
                  <a:pt x="620649" y="4262042"/>
                </a:cubicBezTo>
                <a:cubicBezTo>
                  <a:pt x="459463" y="4267089"/>
                  <a:pt x="239264" y="4212517"/>
                  <a:pt x="0" y="4262042"/>
                </a:cubicBezTo>
                <a:cubicBezTo>
                  <a:pt x="-42069" y="4127758"/>
                  <a:pt x="41415" y="4001356"/>
                  <a:pt x="0" y="3857148"/>
                </a:cubicBezTo>
                <a:cubicBezTo>
                  <a:pt x="-41415" y="3712940"/>
                  <a:pt x="22050" y="3594500"/>
                  <a:pt x="0" y="3452254"/>
                </a:cubicBezTo>
                <a:cubicBezTo>
                  <a:pt x="-22050" y="3310008"/>
                  <a:pt x="9017" y="3138206"/>
                  <a:pt x="0" y="3047360"/>
                </a:cubicBezTo>
                <a:cubicBezTo>
                  <a:pt x="-9017" y="2956514"/>
                  <a:pt x="14093" y="2698701"/>
                  <a:pt x="0" y="2599846"/>
                </a:cubicBezTo>
                <a:cubicBezTo>
                  <a:pt x="-14093" y="2500991"/>
                  <a:pt x="37357" y="2292071"/>
                  <a:pt x="0" y="2194952"/>
                </a:cubicBezTo>
                <a:cubicBezTo>
                  <a:pt x="-37357" y="2097833"/>
                  <a:pt x="55530" y="1904177"/>
                  <a:pt x="0" y="1704817"/>
                </a:cubicBezTo>
                <a:cubicBezTo>
                  <a:pt x="-55530" y="1505457"/>
                  <a:pt x="68353" y="1355414"/>
                  <a:pt x="0" y="1129441"/>
                </a:cubicBezTo>
                <a:cubicBezTo>
                  <a:pt x="-68353" y="903468"/>
                  <a:pt x="73423" y="721230"/>
                  <a:pt x="0" y="511445"/>
                </a:cubicBezTo>
                <a:cubicBezTo>
                  <a:pt x="-73423" y="301660"/>
                  <a:pt x="20976" y="218786"/>
                  <a:pt x="0" y="0"/>
                </a:cubicBezTo>
                <a:close/>
              </a:path>
            </a:pathLst>
          </a:custGeom>
          <a:ln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sd="393411148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Face to face – every morning and afterschool</a:t>
            </a:r>
          </a:p>
          <a:p>
            <a:endParaRPr lang="en-US" dirty="0">
              <a:latin typeface="Poppins" panose="00000500000000000000" pitchFamily="2" charset="0"/>
              <a:cs typeface="Poppins" panose="00000500000000000000" pitchFamily="2" charset="0"/>
            </a:endParaRPr>
          </a:p>
          <a:p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Website – curriculum, dates, policies    </a:t>
            </a:r>
          </a:p>
          <a:p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                         </a:t>
            </a:r>
          </a:p>
          <a:p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Newsletter – start of the term and mid-way/end of a term</a:t>
            </a:r>
          </a:p>
          <a:p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Updates through Parent Pay</a:t>
            </a:r>
          </a:p>
          <a:p>
            <a:endParaRPr lang="en-US" dirty="0">
              <a:latin typeface="Poppins" panose="00000500000000000000" pitchFamily="2" charset="0"/>
              <a:cs typeface="Poppins" panose="00000500000000000000" pitchFamily="2" charset="0"/>
            </a:endParaRPr>
          </a:p>
          <a:p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Class Dojo – every Monday class updates and other information when appropriate</a:t>
            </a:r>
          </a:p>
          <a:p>
            <a:endParaRPr lang="en-US" dirty="0"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US" dirty="0"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45720"/>
            <a:endParaRPr lang="en-US" dirty="0"/>
          </a:p>
          <a:p>
            <a:pPr marL="4572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61982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1D8024-89E7-0E83-9625-7B79A2C2FA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47453E2-655F-849B-A9BD-FE4D359563B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44EECC9-28DA-DE33-5547-6D543849AC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5" y="5840045"/>
            <a:ext cx="1263271" cy="83375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0942158-4835-116F-23E9-BBBBBD9AA4CB}"/>
              </a:ext>
            </a:extLst>
          </p:cNvPr>
          <p:cNvSpPr txBox="1"/>
          <p:nvPr/>
        </p:nvSpPr>
        <p:spPr>
          <a:xfrm>
            <a:off x="171451" y="310242"/>
            <a:ext cx="3610698" cy="553998"/>
          </a:xfrm>
          <a:custGeom>
            <a:avLst/>
            <a:gdLst>
              <a:gd name="csX0" fmla="*/ 0 w 3610698"/>
              <a:gd name="csY0" fmla="*/ 0 h 553998"/>
              <a:gd name="csX1" fmla="*/ 588028 w 3610698"/>
              <a:gd name="csY1" fmla="*/ 0 h 553998"/>
              <a:gd name="csX2" fmla="*/ 1176056 w 3610698"/>
              <a:gd name="csY2" fmla="*/ 0 h 553998"/>
              <a:gd name="csX3" fmla="*/ 1619656 w 3610698"/>
              <a:gd name="csY3" fmla="*/ 0 h 553998"/>
              <a:gd name="csX4" fmla="*/ 2171577 w 3610698"/>
              <a:gd name="csY4" fmla="*/ 0 h 553998"/>
              <a:gd name="csX5" fmla="*/ 2687391 w 3610698"/>
              <a:gd name="csY5" fmla="*/ 0 h 553998"/>
              <a:gd name="csX6" fmla="*/ 3130991 w 3610698"/>
              <a:gd name="csY6" fmla="*/ 0 h 553998"/>
              <a:gd name="csX7" fmla="*/ 3610698 w 3610698"/>
              <a:gd name="csY7" fmla="*/ 0 h 553998"/>
              <a:gd name="csX8" fmla="*/ 3610698 w 3610698"/>
              <a:gd name="csY8" fmla="*/ 553998 h 553998"/>
              <a:gd name="csX9" fmla="*/ 3203205 w 3610698"/>
              <a:gd name="csY9" fmla="*/ 553998 h 553998"/>
              <a:gd name="csX10" fmla="*/ 2651284 w 3610698"/>
              <a:gd name="csY10" fmla="*/ 553998 h 553998"/>
              <a:gd name="csX11" fmla="*/ 2063256 w 3610698"/>
              <a:gd name="csY11" fmla="*/ 553998 h 553998"/>
              <a:gd name="csX12" fmla="*/ 1511335 w 3610698"/>
              <a:gd name="csY12" fmla="*/ 553998 h 553998"/>
              <a:gd name="csX13" fmla="*/ 923307 w 3610698"/>
              <a:gd name="csY13" fmla="*/ 553998 h 553998"/>
              <a:gd name="csX14" fmla="*/ 515814 w 3610698"/>
              <a:gd name="csY14" fmla="*/ 553998 h 553998"/>
              <a:gd name="csX15" fmla="*/ 0 w 3610698"/>
              <a:gd name="csY15" fmla="*/ 553998 h 553998"/>
              <a:gd name="csX16" fmla="*/ 0 w 3610698"/>
              <a:gd name="csY16" fmla="*/ 0 h 55399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3610698" h="553998" extrusionOk="0">
                <a:moveTo>
                  <a:pt x="0" y="0"/>
                </a:moveTo>
                <a:cubicBezTo>
                  <a:pt x="266799" y="-40242"/>
                  <a:pt x="442555" y="22484"/>
                  <a:pt x="588028" y="0"/>
                </a:cubicBezTo>
                <a:cubicBezTo>
                  <a:pt x="733501" y="-22484"/>
                  <a:pt x="1019014" y="62537"/>
                  <a:pt x="1176056" y="0"/>
                </a:cubicBezTo>
                <a:cubicBezTo>
                  <a:pt x="1333098" y="-62537"/>
                  <a:pt x="1486863" y="949"/>
                  <a:pt x="1619656" y="0"/>
                </a:cubicBezTo>
                <a:cubicBezTo>
                  <a:pt x="1752449" y="-949"/>
                  <a:pt x="2037557" y="55583"/>
                  <a:pt x="2171577" y="0"/>
                </a:cubicBezTo>
                <a:cubicBezTo>
                  <a:pt x="2305597" y="-55583"/>
                  <a:pt x="2472988" y="2075"/>
                  <a:pt x="2687391" y="0"/>
                </a:cubicBezTo>
                <a:cubicBezTo>
                  <a:pt x="2901794" y="-2075"/>
                  <a:pt x="2986581" y="25544"/>
                  <a:pt x="3130991" y="0"/>
                </a:cubicBezTo>
                <a:cubicBezTo>
                  <a:pt x="3275401" y="-25544"/>
                  <a:pt x="3504046" y="49768"/>
                  <a:pt x="3610698" y="0"/>
                </a:cubicBezTo>
                <a:cubicBezTo>
                  <a:pt x="3623493" y="132050"/>
                  <a:pt x="3587848" y="382975"/>
                  <a:pt x="3610698" y="553998"/>
                </a:cubicBezTo>
                <a:cubicBezTo>
                  <a:pt x="3471907" y="567163"/>
                  <a:pt x="3324450" y="541597"/>
                  <a:pt x="3203205" y="553998"/>
                </a:cubicBezTo>
                <a:cubicBezTo>
                  <a:pt x="3081960" y="566399"/>
                  <a:pt x="2783948" y="492882"/>
                  <a:pt x="2651284" y="553998"/>
                </a:cubicBezTo>
                <a:cubicBezTo>
                  <a:pt x="2518620" y="615114"/>
                  <a:pt x="2317007" y="510503"/>
                  <a:pt x="2063256" y="553998"/>
                </a:cubicBezTo>
                <a:cubicBezTo>
                  <a:pt x="1809505" y="597493"/>
                  <a:pt x="1774086" y="540163"/>
                  <a:pt x="1511335" y="553998"/>
                </a:cubicBezTo>
                <a:cubicBezTo>
                  <a:pt x="1248584" y="567833"/>
                  <a:pt x="1046432" y="537488"/>
                  <a:pt x="923307" y="553998"/>
                </a:cubicBezTo>
                <a:cubicBezTo>
                  <a:pt x="800182" y="570508"/>
                  <a:pt x="707019" y="512397"/>
                  <a:pt x="515814" y="553998"/>
                </a:cubicBezTo>
                <a:cubicBezTo>
                  <a:pt x="324609" y="595599"/>
                  <a:pt x="223046" y="530546"/>
                  <a:pt x="0" y="553998"/>
                </a:cubicBezTo>
                <a:cubicBezTo>
                  <a:pt x="-22067" y="297908"/>
                  <a:pt x="39497" y="191362"/>
                  <a:pt x="0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sd="162937992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Poppins" panose="00000500000000000000" pitchFamily="2" charset="0"/>
                <a:cs typeface="Poppins" panose="00000500000000000000" pitchFamily="2" charset="0"/>
              </a:rPr>
              <a:t>Food and snacks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0453FD-C614-9551-5EE4-0B08A4BF80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4258" y="1152798"/>
            <a:ext cx="8071007" cy="5394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4058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ECB7AC-E651-A738-4C66-C73C317CAB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A459DAA-2543-FF04-453D-CB60A9C6FE3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A2F2FFE-5A73-8DBC-E7DB-3B5753C3FE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5" y="5840045"/>
            <a:ext cx="1263271" cy="83375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70AFB76-FB12-4B13-3148-3962C5B3DC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5357" y="379999"/>
            <a:ext cx="4829175" cy="58769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2DB7991-6E63-8B0D-11EA-AC8ADEAA72B7}"/>
              </a:ext>
            </a:extLst>
          </p:cNvPr>
          <p:cNvSpPr txBox="1"/>
          <p:nvPr/>
        </p:nvSpPr>
        <p:spPr>
          <a:xfrm>
            <a:off x="7176655" y="2743200"/>
            <a:ext cx="440574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Poppins" panose="00000500000000000000" pitchFamily="2" charset="0"/>
                <a:cs typeface="Poppins" panose="00000500000000000000" pitchFamily="2" charset="0"/>
              </a:rPr>
              <a:t>Order by a Wednesday for the following week.</a:t>
            </a:r>
          </a:p>
          <a:p>
            <a:endParaRPr lang="en-GB" sz="2000" dirty="0">
              <a:latin typeface="Poppins" panose="00000500000000000000" pitchFamily="2" charset="0"/>
              <a:cs typeface="Poppins" panose="00000500000000000000" pitchFamily="2" charset="0"/>
            </a:endParaRPr>
          </a:p>
          <a:p>
            <a:r>
              <a:rPr lang="en-GB" sz="2000" dirty="0">
                <a:latin typeface="Poppins" panose="00000500000000000000" pitchFamily="2" charset="0"/>
                <a:cs typeface="Poppins" panose="00000500000000000000" pitchFamily="2" charset="0"/>
              </a:rPr>
              <a:t>Food MUST to be ordered in advance by parents via Parent Pay. </a:t>
            </a:r>
          </a:p>
        </p:txBody>
      </p:sp>
    </p:spTree>
    <p:extLst>
      <p:ext uri="{BB962C8B-B14F-4D97-AF65-F5344CB8AC3E}">
        <p14:creationId xmlns:p14="http://schemas.microsoft.com/office/powerpoint/2010/main" val="2238080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72BF48-A51E-A6BE-3BDC-8399C687AE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6D83396-94E9-5820-C1BA-5C9246EEA8B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5DA0D1A-F1DE-38FC-FE50-7B5E0A55B2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5" y="5840045"/>
            <a:ext cx="1263271" cy="83375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C0E0567-8B4A-4F56-43BD-E4C09DE6B404}"/>
              </a:ext>
            </a:extLst>
          </p:cNvPr>
          <p:cNvSpPr txBox="1"/>
          <p:nvPr/>
        </p:nvSpPr>
        <p:spPr>
          <a:xfrm>
            <a:off x="171451" y="310242"/>
            <a:ext cx="3610698" cy="553998"/>
          </a:xfrm>
          <a:custGeom>
            <a:avLst/>
            <a:gdLst>
              <a:gd name="csX0" fmla="*/ 0 w 3610698"/>
              <a:gd name="csY0" fmla="*/ 0 h 553998"/>
              <a:gd name="csX1" fmla="*/ 588028 w 3610698"/>
              <a:gd name="csY1" fmla="*/ 0 h 553998"/>
              <a:gd name="csX2" fmla="*/ 1176056 w 3610698"/>
              <a:gd name="csY2" fmla="*/ 0 h 553998"/>
              <a:gd name="csX3" fmla="*/ 1619656 w 3610698"/>
              <a:gd name="csY3" fmla="*/ 0 h 553998"/>
              <a:gd name="csX4" fmla="*/ 2171577 w 3610698"/>
              <a:gd name="csY4" fmla="*/ 0 h 553998"/>
              <a:gd name="csX5" fmla="*/ 2687391 w 3610698"/>
              <a:gd name="csY5" fmla="*/ 0 h 553998"/>
              <a:gd name="csX6" fmla="*/ 3130991 w 3610698"/>
              <a:gd name="csY6" fmla="*/ 0 h 553998"/>
              <a:gd name="csX7" fmla="*/ 3610698 w 3610698"/>
              <a:gd name="csY7" fmla="*/ 0 h 553998"/>
              <a:gd name="csX8" fmla="*/ 3610698 w 3610698"/>
              <a:gd name="csY8" fmla="*/ 553998 h 553998"/>
              <a:gd name="csX9" fmla="*/ 3203205 w 3610698"/>
              <a:gd name="csY9" fmla="*/ 553998 h 553998"/>
              <a:gd name="csX10" fmla="*/ 2651284 w 3610698"/>
              <a:gd name="csY10" fmla="*/ 553998 h 553998"/>
              <a:gd name="csX11" fmla="*/ 2063256 w 3610698"/>
              <a:gd name="csY11" fmla="*/ 553998 h 553998"/>
              <a:gd name="csX12" fmla="*/ 1511335 w 3610698"/>
              <a:gd name="csY12" fmla="*/ 553998 h 553998"/>
              <a:gd name="csX13" fmla="*/ 923307 w 3610698"/>
              <a:gd name="csY13" fmla="*/ 553998 h 553998"/>
              <a:gd name="csX14" fmla="*/ 515814 w 3610698"/>
              <a:gd name="csY14" fmla="*/ 553998 h 553998"/>
              <a:gd name="csX15" fmla="*/ 0 w 3610698"/>
              <a:gd name="csY15" fmla="*/ 553998 h 553998"/>
              <a:gd name="csX16" fmla="*/ 0 w 3610698"/>
              <a:gd name="csY16" fmla="*/ 0 h 55399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3610698" h="553998" extrusionOk="0">
                <a:moveTo>
                  <a:pt x="0" y="0"/>
                </a:moveTo>
                <a:cubicBezTo>
                  <a:pt x="266799" y="-40242"/>
                  <a:pt x="442555" y="22484"/>
                  <a:pt x="588028" y="0"/>
                </a:cubicBezTo>
                <a:cubicBezTo>
                  <a:pt x="733501" y="-22484"/>
                  <a:pt x="1019014" y="62537"/>
                  <a:pt x="1176056" y="0"/>
                </a:cubicBezTo>
                <a:cubicBezTo>
                  <a:pt x="1333098" y="-62537"/>
                  <a:pt x="1486863" y="949"/>
                  <a:pt x="1619656" y="0"/>
                </a:cubicBezTo>
                <a:cubicBezTo>
                  <a:pt x="1752449" y="-949"/>
                  <a:pt x="2037557" y="55583"/>
                  <a:pt x="2171577" y="0"/>
                </a:cubicBezTo>
                <a:cubicBezTo>
                  <a:pt x="2305597" y="-55583"/>
                  <a:pt x="2472988" y="2075"/>
                  <a:pt x="2687391" y="0"/>
                </a:cubicBezTo>
                <a:cubicBezTo>
                  <a:pt x="2901794" y="-2075"/>
                  <a:pt x="2986581" y="25544"/>
                  <a:pt x="3130991" y="0"/>
                </a:cubicBezTo>
                <a:cubicBezTo>
                  <a:pt x="3275401" y="-25544"/>
                  <a:pt x="3504046" y="49768"/>
                  <a:pt x="3610698" y="0"/>
                </a:cubicBezTo>
                <a:cubicBezTo>
                  <a:pt x="3623493" y="132050"/>
                  <a:pt x="3587848" y="382975"/>
                  <a:pt x="3610698" y="553998"/>
                </a:cubicBezTo>
                <a:cubicBezTo>
                  <a:pt x="3471907" y="567163"/>
                  <a:pt x="3324450" y="541597"/>
                  <a:pt x="3203205" y="553998"/>
                </a:cubicBezTo>
                <a:cubicBezTo>
                  <a:pt x="3081960" y="566399"/>
                  <a:pt x="2783948" y="492882"/>
                  <a:pt x="2651284" y="553998"/>
                </a:cubicBezTo>
                <a:cubicBezTo>
                  <a:pt x="2518620" y="615114"/>
                  <a:pt x="2317007" y="510503"/>
                  <a:pt x="2063256" y="553998"/>
                </a:cubicBezTo>
                <a:cubicBezTo>
                  <a:pt x="1809505" y="597493"/>
                  <a:pt x="1774086" y="540163"/>
                  <a:pt x="1511335" y="553998"/>
                </a:cubicBezTo>
                <a:cubicBezTo>
                  <a:pt x="1248584" y="567833"/>
                  <a:pt x="1046432" y="537488"/>
                  <a:pt x="923307" y="553998"/>
                </a:cubicBezTo>
                <a:cubicBezTo>
                  <a:pt x="800182" y="570508"/>
                  <a:pt x="707019" y="512397"/>
                  <a:pt x="515814" y="553998"/>
                </a:cubicBezTo>
                <a:cubicBezTo>
                  <a:pt x="324609" y="595599"/>
                  <a:pt x="223046" y="530546"/>
                  <a:pt x="0" y="553998"/>
                </a:cubicBezTo>
                <a:cubicBezTo>
                  <a:pt x="-22067" y="297908"/>
                  <a:pt x="39497" y="191362"/>
                  <a:pt x="0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sd="162937992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Poppins" panose="00000500000000000000" pitchFamily="2" charset="0"/>
                <a:cs typeface="Poppins" panose="00000500000000000000" pitchFamily="2" charset="0"/>
              </a:rPr>
              <a:t>Attendance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DA1D052-63B1-3892-D103-BF06DEC91C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8488" y="310241"/>
            <a:ext cx="3342062" cy="327352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DB9B881-8A59-17A0-0E45-DC2B6333F5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50" y="1277316"/>
            <a:ext cx="8136423" cy="4303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9605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D501CA-40C7-AD71-F955-C25C33D003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83AE205-FC3B-86FD-9EFB-BE59AEAB790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B495EA6-86A8-A2B2-2727-01B1B2F45F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5" y="5840045"/>
            <a:ext cx="1263271" cy="83375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AFC8873-D40B-CCC8-8BE4-4ED0B7CE78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877" y="344511"/>
            <a:ext cx="11275203" cy="5151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5871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DF3E16-E571-2DEC-E1F0-EE8402EBFF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3AC4F18-6ED8-3024-C894-2927D121E8B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AED3556-6145-ADA0-B702-98E2172C21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5" y="5840045"/>
            <a:ext cx="1263271" cy="83375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5CD6D7-2FA9-AE82-63DF-EBC617DEBA9C}"/>
              </a:ext>
            </a:extLst>
          </p:cNvPr>
          <p:cNvSpPr txBox="1">
            <a:spLocks/>
          </p:cNvSpPr>
          <p:nvPr/>
        </p:nvSpPr>
        <p:spPr>
          <a:xfrm>
            <a:off x="914400" y="1594485"/>
            <a:ext cx="9872871" cy="487299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1</a:t>
            </a:r>
            <a:r>
              <a:rPr lang="en-US" baseline="30000" dirty="0">
                <a:latin typeface="Poppins" panose="00000500000000000000" pitchFamily="2" charset="0"/>
                <a:cs typeface="Poppins" panose="00000500000000000000" pitchFamily="2" charset="0"/>
              </a:rPr>
              <a:t>st</a:t>
            </a:r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 July 10.15 – 11.15</a:t>
            </a:r>
          </a:p>
          <a:p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8</a:t>
            </a:r>
            <a:r>
              <a:rPr lang="en-US" baseline="30000" dirty="0">
                <a:latin typeface="Poppins" panose="00000500000000000000" pitchFamily="2" charset="0"/>
                <a:cs typeface="Poppins" panose="00000500000000000000" pitchFamily="2" charset="0"/>
              </a:rPr>
              <a:t>th</a:t>
            </a:r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 July 10.15 – 11.45 </a:t>
            </a:r>
          </a:p>
          <a:p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 Stay and Play. Children stay in school by themselves for this time. We will collect and dismiss children from the school office.</a:t>
            </a:r>
          </a:p>
          <a:p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Home visit – sign up tonight. This is a valuable opportunity to ask any questions you have thought of before the summer break.</a:t>
            </a:r>
          </a:p>
          <a:p>
            <a:endParaRPr lang="en-US" u="sng" dirty="0">
              <a:latin typeface="Poppins" panose="00000500000000000000" pitchFamily="2" charset="0"/>
              <a:cs typeface="Poppins" panose="00000500000000000000" pitchFamily="2" charset="0"/>
            </a:endParaRPr>
          </a:p>
          <a:p>
            <a:r>
              <a:rPr lang="en-US" u="sng" dirty="0">
                <a:latin typeface="Poppins" panose="00000500000000000000" pitchFamily="2" charset="0"/>
                <a:cs typeface="Poppins" panose="00000500000000000000" pitchFamily="2" charset="0"/>
              </a:rPr>
              <a:t>September</a:t>
            </a:r>
            <a:endParaRPr lang="en-US" dirty="0">
              <a:latin typeface="Poppins" panose="00000500000000000000" pitchFamily="2" charset="0"/>
              <a:cs typeface="Poppins" panose="00000500000000000000" pitchFamily="2" charset="0"/>
            </a:endParaRPr>
          </a:p>
          <a:p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3</a:t>
            </a:r>
            <a:r>
              <a:rPr lang="en-US" baseline="30000" dirty="0">
                <a:latin typeface="Poppins" panose="00000500000000000000" pitchFamily="2" charset="0"/>
                <a:cs typeface="Poppins" panose="00000500000000000000" pitchFamily="2" charset="0"/>
              </a:rPr>
              <a:t>rd</a:t>
            </a:r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 and 4</a:t>
            </a:r>
            <a:r>
              <a:rPr lang="en-US" baseline="30000" dirty="0">
                <a:latin typeface="Poppins" panose="00000500000000000000" pitchFamily="2" charset="0"/>
                <a:cs typeface="Poppins" panose="00000500000000000000" pitchFamily="2" charset="0"/>
              </a:rPr>
              <a:t>th</a:t>
            </a:r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 September 8.30-12.00. The children go home for lunch – collection from Reception Gate. </a:t>
            </a:r>
          </a:p>
          <a:p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7</a:t>
            </a:r>
            <a:r>
              <a:rPr lang="en-US" baseline="30000" dirty="0">
                <a:latin typeface="Poppins" panose="00000500000000000000" pitchFamily="2" charset="0"/>
                <a:cs typeface="Poppins" panose="00000500000000000000" pitchFamily="2" charset="0"/>
              </a:rPr>
              <a:t>th</a:t>
            </a:r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 and 8</a:t>
            </a:r>
            <a:r>
              <a:rPr lang="en-US" baseline="30000" dirty="0">
                <a:latin typeface="Poppins" panose="00000500000000000000" pitchFamily="2" charset="0"/>
                <a:cs typeface="Poppins" panose="00000500000000000000" pitchFamily="2" charset="0"/>
              </a:rPr>
              <a:t>th</a:t>
            </a:r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 – 8.30 – 1.00pm</a:t>
            </a:r>
          </a:p>
          <a:p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From 9</a:t>
            </a:r>
            <a:r>
              <a:rPr lang="en-US" baseline="30000" dirty="0">
                <a:latin typeface="Poppins" panose="00000500000000000000" pitchFamily="2" charset="0"/>
                <a:cs typeface="Poppins" panose="00000500000000000000" pitchFamily="2" charset="0"/>
              </a:rPr>
              <a:t>th</a:t>
            </a:r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 – 8.30 – 3.00pm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AA74612-384F-52A4-5737-54907D546B2F}"/>
              </a:ext>
            </a:extLst>
          </p:cNvPr>
          <p:cNvSpPr txBox="1">
            <a:spLocks/>
          </p:cNvSpPr>
          <p:nvPr/>
        </p:nvSpPr>
        <p:spPr>
          <a:xfrm>
            <a:off x="547896" y="238125"/>
            <a:ext cx="10467975" cy="135636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Transition plan for this term and September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27698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795311-0789-8DAF-4D30-F0DC0B3ACB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2449CB4-24D2-A4A2-F638-84B1720E42A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025407E-000D-457F-1362-786F7987D3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5" y="5840045"/>
            <a:ext cx="1263271" cy="833758"/>
          </a:xfrm>
          <a:prstGeom prst="rect">
            <a:avLst/>
          </a:prstGeom>
        </p:spPr>
      </p:pic>
      <p:sp>
        <p:nvSpPr>
          <p:cNvPr id="6" name="Rounded Rectangle 3">
            <a:extLst>
              <a:ext uri="{FF2B5EF4-FFF2-40B4-BE49-F238E27FC236}">
                <a16:creationId xmlns:a16="http://schemas.microsoft.com/office/drawing/2014/main" id="{1DC4051B-618A-A986-E092-F4D856FA6BB0}"/>
              </a:ext>
            </a:extLst>
          </p:cNvPr>
          <p:cNvSpPr/>
          <p:nvPr/>
        </p:nvSpPr>
        <p:spPr>
          <a:xfrm>
            <a:off x="3518706" y="1431973"/>
            <a:ext cx="5154587" cy="333977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sz="2400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7A0418F-D0A4-F110-97FF-027FA6AA5086}"/>
              </a:ext>
            </a:extLst>
          </p:cNvPr>
          <p:cNvSpPr txBox="1">
            <a:spLocks/>
          </p:cNvSpPr>
          <p:nvPr/>
        </p:nvSpPr>
        <p:spPr>
          <a:xfrm>
            <a:off x="2079508" y="2134081"/>
            <a:ext cx="7886700" cy="23853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800">
                <a:latin typeface="Abadi" panose="020B0604020104020204" pitchFamily="34" charset="0"/>
              </a:rPr>
              <a:t>Question</a:t>
            </a:r>
          </a:p>
          <a:p>
            <a:r>
              <a:rPr lang="en-US" sz="4800">
                <a:latin typeface="Abadi" panose="020B0604020104020204" pitchFamily="34" charset="0"/>
              </a:rPr>
              <a:t>Time</a:t>
            </a:r>
          </a:p>
          <a:p>
            <a:r>
              <a:rPr lang="en-US" sz="4800">
                <a:latin typeface="Abadi" panose="020B0604020104020204" pitchFamily="34" charset="0"/>
              </a:rPr>
              <a:t>?</a:t>
            </a:r>
            <a:endParaRPr lang="en-GB" sz="4800" dirty="0">
              <a:latin typeface="Abadi" panose="020B06040201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12442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234E3D15F8829409110E19256568793" ma:contentTypeVersion="3" ma:contentTypeDescription="Create a new document." ma:contentTypeScope="" ma:versionID="ae8aec60028d4bcf1c3337ed31c4bd25">
  <xsd:schema xmlns:xsd="http://www.w3.org/2001/XMLSchema" xmlns:xs="http://www.w3.org/2001/XMLSchema" xmlns:p="http://schemas.microsoft.com/office/2006/metadata/properties" xmlns:ns2="db669519-d123-4110-93e1-af5d099d6555" targetNamespace="http://schemas.microsoft.com/office/2006/metadata/properties" ma:root="true" ma:fieldsID="d56e3a6c64ee826fdc01c0a2063b0319" ns2:_="">
    <xsd:import namespace="db669519-d123-4110-93e1-af5d099d655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b669519-d123-4110-93e1-af5d099d65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4A45D73-04F5-4FA8-8B73-63E235954DB9}">
  <ds:schemaRefs>
    <ds:schemaRef ds:uri="http://schemas.microsoft.com/office/2006/documentManagement/types"/>
    <ds:schemaRef ds:uri="http://schemas.microsoft.com/office/infopath/2007/PartnerControls"/>
    <ds:schemaRef ds:uri="db669519-d123-4110-93e1-af5d099d6555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F8C27073-DDEE-45C6-BCAC-3065451BE2D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b669519-d123-4110-93e1-af5d099d655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247726C-B0DD-4075-8966-735EF3E3C24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1983</TotalTime>
  <Words>705</Words>
  <Application>Microsoft Office PowerPoint</Application>
  <PresentationFormat>Widescreen</PresentationFormat>
  <Paragraphs>133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Abadi</vt:lpstr>
      <vt:lpstr>Aptos</vt:lpstr>
      <vt:lpstr>Aptos Display</vt:lpstr>
      <vt:lpstr>Arial</vt:lpstr>
      <vt:lpstr>Comic Sans MS</vt:lpstr>
      <vt:lpstr>Poppins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Cora Williams</dc:creator>
  <cp:lastModifiedBy>Cora Williams</cp:lastModifiedBy>
  <cp:revision>37</cp:revision>
  <dcterms:created xsi:type="dcterms:W3CDTF">2026-06-08T11:51:45Z</dcterms:created>
  <dcterms:modified xsi:type="dcterms:W3CDTF">2026-06-19T16:19:04Z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0x010100B234E3D15F8829409110E19256568793</vt:lpwstr>
  </property>
</Properties>
</file>