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DC6B02-9A21-15E0-D514-23C7B3AFC6B3}" v="42" dt="2026-09-21T10:14:47.9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0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V. Sexton" userId="S::cvsexton@shr.cambrianlt.org::5ee9f5a6-eb1e-4085-bcfe-2cb8834fca07" providerId="AD" clId="Web-{00000000-0000-0000-0000-000000000000}"/>
    <pc:docChg chg="modSld">
      <pc:chgData name="Claire V. Sexton" userId="S::cvsexton@shr.cambrianlt.org::5ee9f5a6-eb1e-4085-bcfe-2cb8834fca07" providerId="AD" clId="Web-{00000000-0000-0000-0000-000000000000}" dt="2026-09-19T09:24:57.501" v="970" actId="20577"/>
      <pc:docMkLst>
        <pc:docMk/>
      </pc:docMkLst>
      <pc:sldChg chg="addSp delSp modSp">
        <pc:chgData name="Claire V. Sexton" userId="S::cvsexton@shr.cambrianlt.org::5ee9f5a6-eb1e-4085-bcfe-2cb8834fca07" providerId="AD" clId="Web-{00000000-0000-0000-0000-000000000000}" dt="2026-09-19T09:24:57.501" v="970" actId="20577"/>
        <pc:sldMkLst>
          <pc:docMk/>
          <pc:sldMk cId="4053612006" sldId="256"/>
        </pc:sldMkLst>
        <pc:spChg chg="mod">
          <ac:chgData name="Claire V. Sexton" userId="S::cvsexton@shr.cambrianlt.org::5ee9f5a6-eb1e-4085-bcfe-2cb8834fca07" providerId="AD" clId="Web-{00000000-0000-0000-0000-000000000000}" dt="2026-09-19T09:15:40.214" v="685" actId="20577"/>
          <ac:spMkLst>
            <pc:docMk/>
            <pc:sldMk cId="4053612006" sldId="256"/>
            <ac:spMk id="3" creationId="{00000000-0000-0000-0000-000000000000}"/>
          </ac:spMkLst>
        </pc:spChg>
        <pc:spChg chg="mod">
          <ac:chgData name="Claire V. Sexton" userId="S::cvsexton@shr.cambrianlt.org::5ee9f5a6-eb1e-4085-bcfe-2cb8834fca07" providerId="AD" clId="Web-{00000000-0000-0000-0000-000000000000}" dt="2026-09-19T09:16:07.511" v="701" actId="20577"/>
          <ac:spMkLst>
            <pc:docMk/>
            <pc:sldMk cId="4053612006" sldId="256"/>
            <ac:spMk id="5" creationId="{00000000-0000-0000-0000-000000000000}"/>
          </ac:spMkLst>
        </pc:spChg>
        <pc:spChg chg="mod">
          <ac:chgData name="Claire V. Sexton" userId="S::cvsexton@shr.cambrianlt.org::5ee9f5a6-eb1e-4085-bcfe-2cb8834fca07" providerId="AD" clId="Web-{00000000-0000-0000-0000-000000000000}" dt="2026-09-19T09:20:58.632" v="857" actId="20577"/>
          <ac:spMkLst>
            <pc:docMk/>
            <pc:sldMk cId="4053612006" sldId="256"/>
            <ac:spMk id="6" creationId="{00000000-0000-0000-0000-000000000000}"/>
          </ac:spMkLst>
        </pc:spChg>
        <pc:spChg chg="add del mod">
          <ac:chgData name="Claire V. Sexton" userId="S::cvsexton@shr.cambrianlt.org::5ee9f5a6-eb1e-4085-bcfe-2cb8834fca07" providerId="AD" clId="Web-{00000000-0000-0000-0000-000000000000}" dt="2026-09-19T09:22:13.463" v="910" actId="20577"/>
          <ac:spMkLst>
            <pc:docMk/>
            <pc:sldMk cId="4053612006" sldId="256"/>
            <ac:spMk id="7" creationId="{00000000-0000-0000-0000-000000000000}"/>
          </ac:spMkLst>
        </pc:spChg>
        <pc:spChg chg="mod">
          <ac:chgData name="Claire V. Sexton" userId="S::cvsexton@shr.cambrianlt.org::5ee9f5a6-eb1e-4085-bcfe-2cb8834fca07" providerId="AD" clId="Web-{00000000-0000-0000-0000-000000000000}" dt="2026-09-19T09:16:46.044" v="720" actId="20577"/>
          <ac:spMkLst>
            <pc:docMk/>
            <pc:sldMk cId="4053612006" sldId="256"/>
            <ac:spMk id="8" creationId="{00000000-0000-0000-0000-000000000000}"/>
          </ac:spMkLst>
        </pc:spChg>
        <pc:spChg chg="mod">
          <ac:chgData name="Claire V. Sexton" userId="S::cvsexton@shr.cambrianlt.org::5ee9f5a6-eb1e-4085-bcfe-2cb8834fca07" providerId="AD" clId="Web-{00000000-0000-0000-0000-000000000000}" dt="2026-09-19T09:24:57.501" v="970" actId="20577"/>
          <ac:spMkLst>
            <pc:docMk/>
            <pc:sldMk cId="4053612006" sldId="256"/>
            <ac:spMk id="9" creationId="{00000000-0000-0000-0000-000000000000}"/>
          </ac:spMkLst>
        </pc:spChg>
        <pc:spChg chg="mod">
          <ac:chgData name="Claire V. Sexton" userId="S::cvsexton@shr.cambrianlt.org::5ee9f5a6-eb1e-4085-bcfe-2cb8834fca07" providerId="AD" clId="Web-{00000000-0000-0000-0000-000000000000}" dt="2026-09-19T09:08:48.651" v="433" actId="20577"/>
          <ac:spMkLst>
            <pc:docMk/>
            <pc:sldMk cId="4053612006" sldId="256"/>
            <ac:spMk id="10" creationId="{00000000-0000-0000-0000-000000000000}"/>
          </ac:spMkLst>
        </pc:spChg>
        <pc:spChg chg="mod">
          <ac:chgData name="Claire V. Sexton" userId="S::cvsexton@shr.cambrianlt.org::5ee9f5a6-eb1e-4085-bcfe-2cb8834fca07" providerId="AD" clId="Web-{00000000-0000-0000-0000-000000000000}" dt="2026-09-19T09:08:54.636" v="435" actId="20577"/>
          <ac:spMkLst>
            <pc:docMk/>
            <pc:sldMk cId="4053612006" sldId="256"/>
            <ac:spMk id="11" creationId="{00000000-0000-0000-0000-000000000000}"/>
          </ac:spMkLst>
        </pc:spChg>
        <pc:spChg chg="mod">
          <ac:chgData name="Claire V. Sexton" userId="S::cvsexton@shr.cambrianlt.org::5ee9f5a6-eb1e-4085-bcfe-2cb8834fca07" providerId="AD" clId="Web-{00000000-0000-0000-0000-000000000000}" dt="2026-09-19T09:02:19.010" v="208" actId="20577"/>
          <ac:spMkLst>
            <pc:docMk/>
            <pc:sldMk cId="4053612006" sldId="256"/>
            <ac:spMk id="12" creationId="{00000000-0000-0000-0000-000000000000}"/>
          </ac:spMkLst>
        </pc:spChg>
        <pc:picChg chg="add mod">
          <ac:chgData name="Claire V. Sexton" userId="S::cvsexton@shr.cambrianlt.org::5ee9f5a6-eb1e-4085-bcfe-2cb8834fca07" providerId="AD" clId="Web-{00000000-0000-0000-0000-000000000000}" dt="2026-09-19T09:16:22.575" v="706" actId="1076"/>
          <ac:picMkLst>
            <pc:docMk/>
            <pc:sldMk cId="4053612006" sldId="256"/>
            <ac:picMk id="2" creationId="{BF42DBDB-15F1-42E8-9AF5-4E0F3E36EA5E}"/>
          </ac:picMkLst>
        </pc:picChg>
      </pc:sldChg>
    </pc:docChg>
  </pc:docChgLst>
  <pc:docChgLst>
    <pc:chgData name="Claire V. Sexton" userId="S::cvsexton@shr.cambrianlt.org::5ee9f5a6-eb1e-4085-bcfe-2cb8834fca07" providerId="AD" clId="Web-{CBDC6B02-9A21-15E0-D514-23C7B3AFC6B3}"/>
    <pc:docChg chg="modSld">
      <pc:chgData name="Claire V. Sexton" userId="S::cvsexton@shr.cambrianlt.org::5ee9f5a6-eb1e-4085-bcfe-2cb8834fca07" providerId="AD" clId="Web-{CBDC6B02-9A21-15E0-D514-23C7B3AFC6B3}" dt="2026-09-21T10:14:47.973" v="41" actId="20577"/>
      <pc:docMkLst>
        <pc:docMk/>
      </pc:docMkLst>
      <pc:sldChg chg="modSp">
        <pc:chgData name="Claire V. Sexton" userId="S::cvsexton@shr.cambrianlt.org::5ee9f5a6-eb1e-4085-bcfe-2cb8834fca07" providerId="AD" clId="Web-{CBDC6B02-9A21-15E0-D514-23C7B3AFC6B3}" dt="2026-09-21T10:14:47.973" v="41" actId="20577"/>
        <pc:sldMkLst>
          <pc:docMk/>
          <pc:sldMk cId="4053612006" sldId="256"/>
        </pc:sldMkLst>
        <pc:spChg chg="mod">
          <ac:chgData name="Claire V. Sexton" userId="S::cvsexton@shr.cambrianlt.org::5ee9f5a6-eb1e-4085-bcfe-2cb8834fca07" providerId="AD" clId="Web-{CBDC6B02-9A21-15E0-D514-23C7B3AFC6B3}" dt="2026-09-21T10:14:47.973" v="41" actId="20577"/>
          <ac:spMkLst>
            <pc:docMk/>
            <pc:sldMk cId="4053612006" sldId="256"/>
            <ac:spMk id="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794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76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92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037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69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644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924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88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78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698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24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DB0FC-D4D7-4B22-AE0F-498D026935C6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1AABE-11A7-4D3D-AE04-1A5CA4190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977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381341" y="343734"/>
            <a:ext cx="3471989" cy="1580860"/>
          </a:xfrm>
          <a:prstGeom prst="rect">
            <a:avLst/>
          </a:prstGeom>
          <a:noFill/>
          <a:ln w="57150" cmpd="thinThick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 Year: </a:t>
            </a:r>
            <a:r>
              <a:rPr lang="en-GB" altLang="en-US" sz="1600" dirty="0">
                <a:solidFill>
                  <a:srgbClr val="000000"/>
                </a:solidFill>
                <a:latin typeface="Sassoon Primary Std"/>
              </a:rPr>
              <a:t>6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 Term: </a:t>
            </a:r>
            <a:r>
              <a:rPr lang="en-GB" altLang="en-US" sz="1600" dirty="0">
                <a:solidFill>
                  <a:srgbClr val="000000"/>
                </a:solidFill>
                <a:latin typeface="Sassoon Primary Std"/>
              </a:rPr>
              <a:t>Autumn</a:t>
            </a:r>
            <a:endParaRPr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 Topic:</a:t>
            </a:r>
            <a:r>
              <a:rPr kumimoji="0" lang="en-GB" altLang="en-US" sz="16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 </a:t>
            </a:r>
            <a:r>
              <a:rPr lang="en-GB" altLang="en-US" sz="1600" dirty="0">
                <a:solidFill>
                  <a:srgbClr val="000000"/>
                </a:solidFill>
                <a:latin typeface="Sassoon Primary Std"/>
              </a:rPr>
              <a:t>Steam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 descr="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346" y="522805"/>
            <a:ext cx="1022668" cy="71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2470" y="340043"/>
            <a:ext cx="3600305" cy="2540317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b="1" dirty="0">
                <a:solidFill>
                  <a:srgbClr val="000000"/>
                </a:solidFill>
                <a:latin typeface="Sassoon Primary Std"/>
              </a:rPr>
              <a:t>English </a:t>
            </a:r>
            <a:endParaRPr lang="en-GB" altLang="en-US" b="1" dirty="0">
              <a:latin typeface="Sassoon Primary Std"/>
              <a:ea typeface="Calibri" panose="020F0502020204030204"/>
              <a:cs typeface="Calibri" panose="020F0502020204030204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latin typeface="Sassoon Primary Std"/>
              </a:rPr>
              <a:t>Writing a first person narrative and character description based on 'The Arrival.'</a:t>
            </a:r>
            <a:endParaRPr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latin typeface="Sassoon Primary Std"/>
                <a:cs typeface="Arial"/>
              </a:rPr>
              <a:t>Writing a balanced argument and a letter based on 'Last.'</a:t>
            </a:r>
            <a:endParaRPr lang="en-GB" altLang="en-US" sz="1400" dirty="0"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latin typeface="Sassoon Primary Std"/>
                <a:cs typeface="Arial"/>
              </a:rPr>
              <a:t>Consolidating and developing our grammar skills including: parenthesis, speech, passive voice and conjunctions.</a:t>
            </a:r>
            <a:endParaRPr lang="en-GB" altLang="en-US" sz="1400" dirty="0"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latin typeface="Sassoon Primary Std"/>
                <a:cs typeface="Arial"/>
              </a:rPr>
              <a:t>Developing our handwriting and presentation skills to ensure that we feel proud of our work.</a:t>
            </a:r>
            <a:endParaRPr lang="en-GB" altLang="en-US" sz="1400" dirty="0"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200" dirty="0"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200" dirty="0"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22470" y="2996037"/>
            <a:ext cx="3600304" cy="1941723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b="1" dirty="0">
                <a:solidFill>
                  <a:srgbClr val="000000"/>
                </a:solidFill>
                <a:latin typeface="Sassoon Primary Std"/>
              </a:rPr>
              <a:t>RE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GB" sz="1200" dirty="0">
                <a:solidFill>
                  <a:srgbClr val="000000"/>
                </a:solidFill>
                <a:latin typeface="Sassoon Primary Std"/>
              </a:rPr>
              <a:t>Looking at different pilgrimages, then focussing on Hindu pilgrimages and how they are significant to Hindus. We then move on to looking at how Christians try to make the world a better place.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GB" sz="1200" dirty="0">
                <a:solidFill>
                  <a:srgbClr val="000000"/>
                </a:solidFill>
                <a:latin typeface="Sassoon Primary Std"/>
              </a:rPr>
              <a:t>                           </a:t>
            </a:r>
            <a:r>
              <a:rPr lang="en-GB" b="1" dirty="0">
                <a:solidFill>
                  <a:srgbClr val="000000"/>
                </a:solidFill>
                <a:latin typeface="Sassoon Primary Std"/>
              </a:rPr>
              <a:t>  Science</a:t>
            </a:r>
            <a:endParaRPr lang="en-GB" b="1" dirty="0">
              <a:solidFill>
                <a:srgbClr val="000000"/>
              </a:solidFill>
              <a:latin typeface="Sassoon Primary Std" panose="020B0503020103030203" pitchFamily="34" charset="0"/>
            </a:endParaRP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sz="1200" dirty="0">
                <a:solidFill>
                  <a:srgbClr val="000000"/>
                </a:solidFill>
                <a:latin typeface="Sassoon Primary Std"/>
              </a:rPr>
              <a:t>Animals including humans – circulation.</a:t>
            </a: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sz="1200" dirty="0">
                <a:solidFill>
                  <a:srgbClr val="000000"/>
                </a:solidFill>
                <a:latin typeface="Sassoon Primary Std"/>
              </a:rPr>
              <a:t>Living things and their habitats classification.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8269226" y="340044"/>
            <a:ext cx="3483862" cy="2073972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Mathematics</a:t>
            </a:r>
            <a:endParaRPr lang="en-GB" altLang="en-US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  <a:ea typeface="+mn-lt"/>
                <a:cs typeface="+mn-lt"/>
              </a:rPr>
              <a:t>Using White Rose Maths: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en-GB" altLang="en-US" sz="1400" dirty="0">
              <a:solidFill>
                <a:srgbClr val="000000"/>
              </a:solidFill>
              <a:latin typeface="Sassoon Primary Std"/>
              <a:ea typeface="+mn-lt"/>
              <a:cs typeface="+mn-lt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Sassoon Primary Std"/>
                <a:ea typeface="+mn-lt"/>
                <a:cs typeface="+mn-lt"/>
              </a:rPr>
              <a:t>Number—Place Value</a:t>
            </a: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Sassoon Primary Std"/>
                <a:ea typeface="+mn-lt"/>
                <a:cs typeface="+mn-lt"/>
              </a:rPr>
              <a:t>Addition and Subtraction</a:t>
            </a: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Sassoon Primary Std"/>
                <a:ea typeface="+mn-lt"/>
                <a:cs typeface="+mn-lt"/>
              </a:rPr>
              <a:t>Decimals </a:t>
            </a:r>
            <a:endParaRPr lang="en-GB" altLang="en-US" sz="1400">
              <a:solidFill>
                <a:srgbClr val="000000"/>
              </a:solidFill>
              <a:latin typeface="Sassoon Primary Std"/>
              <a:ea typeface="+mn-lt"/>
              <a:cs typeface="+mn-lt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Sassoon Primary Std"/>
                <a:ea typeface="+mn-lt"/>
                <a:cs typeface="+mn-lt"/>
              </a:rPr>
              <a:t>Multiplication and division</a:t>
            </a:r>
            <a:endParaRPr lang="en-GB" altLang="en-US" sz="1400">
              <a:solidFill>
                <a:srgbClr val="000000"/>
              </a:solidFill>
              <a:latin typeface="Sassoon Primary Std"/>
              <a:ea typeface="+mn-lt"/>
              <a:cs typeface="+mn-lt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sz="1400" dirty="0">
                <a:solidFill>
                  <a:srgbClr val="000000"/>
                </a:solidFill>
                <a:latin typeface="Sassoon Primary Std"/>
                <a:ea typeface="+mn-lt"/>
                <a:cs typeface="+mn-lt"/>
              </a:rPr>
              <a:t>Fractions</a:t>
            </a:r>
            <a:endParaRPr lang="en-GB" altLang="en-US" sz="1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Sassoon Primary Std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22470" y="5088467"/>
            <a:ext cx="3600304" cy="1600199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Physical Development/PE</a:t>
            </a: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Hockey</a:t>
            </a: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Team games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rgbClr val="000000"/>
                </a:solidFill>
                <a:latin typeface="Sassoon Primary Std"/>
              </a:rPr>
              <a:t>Spanish</a:t>
            </a:r>
          </a:p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Our 'This is Me' topic helps us to describe ourselves and others.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8269226" y="2547305"/>
            <a:ext cx="3483861" cy="1960686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Personal, Social and Emotional </a:t>
            </a:r>
            <a:endParaRPr lang="en-GB" altLang="en-US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/>
              </a:rPr>
              <a:t>Development/PSHE</a:t>
            </a:r>
            <a:endParaRPr lang="en-GB" altLang="en-US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assoon Primary Std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</a:pPr>
            <a:endParaRPr lang="en-GB" altLang="en-US" b="1" dirty="0">
              <a:solidFill>
                <a:srgbClr val="000000"/>
              </a:solidFill>
              <a:latin typeface="Sassoon Primary Std"/>
            </a:endParaRP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Dealing with friendship problems.</a:t>
            </a:r>
            <a:endParaRPr lang="en-GB" altLang="en-US" sz="1400" b="0" i="0" u="none" strike="noStrike" cap="none" normalizeH="0">
              <a:ln>
                <a:noFill/>
              </a:ln>
              <a:solidFill>
                <a:srgbClr val="000000"/>
              </a:solidFill>
              <a:effectLst/>
              <a:latin typeface="Sassoon Primary Std" panose="020B0503020103030203" pitchFamily="34" charset="0"/>
            </a:endParaRP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Assertiveness</a:t>
            </a:r>
            <a:endParaRPr lang="en-GB" altLang="en-US" sz="1400">
              <a:solidFill>
                <a:srgbClr val="000000"/>
              </a:solidFill>
              <a:latin typeface="Sassoon Primary Std" panose="020B0503020103030203" pitchFamily="34" charset="0"/>
            </a:endParaRP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Developing our confidence</a:t>
            </a:r>
            <a:endParaRPr lang="en-GB" altLang="en-US" sz="1400">
              <a:solidFill>
                <a:srgbClr val="000000"/>
              </a:solidFill>
              <a:latin typeface="Sassoon Primary Std" panose="020B0503020103030203" pitchFamily="34" charset="0"/>
            </a:endParaRP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Dealing with conflict</a:t>
            </a:r>
            <a:endParaRPr lang="en-GB" altLang="en-US" sz="1400">
              <a:solidFill>
                <a:srgbClr val="000000"/>
              </a:solidFill>
              <a:latin typeface="Sassoon Primary Std" panose="020B0503020103030203" pitchFamily="34" charset="0"/>
            </a:endParaRPr>
          </a:p>
          <a:p>
            <a:pPr marL="171450" indent="-1714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endParaRPr lang="en-GB" altLang="en-US" sz="1200" dirty="0">
              <a:solidFill>
                <a:srgbClr val="000000"/>
              </a:solidFill>
              <a:latin typeface="Sassoon Primary Std" panose="020B0503020103030203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221480" y="3915565"/>
            <a:ext cx="3749040" cy="2705368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altLang="en-US" b="1" dirty="0">
                <a:solidFill>
                  <a:srgbClr val="000000"/>
                </a:solidFill>
                <a:latin typeface="Sassoon Primary Std"/>
              </a:rPr>
              <a:t>History</a:t>
            </a:r>
            <a:endParaRPr lang="en-GB" altLang="en-US" sz="1200" dirty="0">
              <a:solidFill>
                <a:srgbClr val="000000"/>
              </a:solidFill>
              <a:latin typeface="Sassoon Primary Std"/>
            </a:endParaRP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Using a timeline to understand what life was like before and during the Industrial Revolution.</a:t>
            </a: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Understanding what a steam engine is and how this developed machinery and transport.</a:t>
            </a: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Researching the life of an 11 year old during the time of the Industrial Revolution and what conditions were like for them.</a:t>
            </a:r>
          </a:p>
          <a:p>
            <a:pPr marL="285750" indent="-285750">
              <a:spcBef>
                <a:spcPct val="0"/>
              </a:spcBef>
              <a:spcAft>
                <a:spcPct val="0"/>
              </a:spcAft>
              <a:buFont typeface="Arial"/>
              <a:buChar char="•"/>
            </a:pPr>
            <a:r>
              <a:rPr lang="en-GB" altLang="en-US" sz="1400" dirty="0">
                <a:solidFill>
                  <a:srgbClr val="000000"/>
                </a:solidFill>
                <a:latin typeface="Sassoon Primary Std"/>
              </a:rPr>
              <a:t>Considering the wider impact on society for the development of steam transportation.</a:t>
            </a:r>
          </a:p>
          <a:p>
            <a:pPr marR="0" lvl="0" algn="l" defTabSz="914400" rtl="0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endParaRPr lang="en-GB" altLang="en-US" sz="1200" dirty="0">
              <a:solidFill>
                <a:srgbClr val="000000"/>
              </a:solidFill>
              <a:latin typeface="Sassoon Primary Std" panose="020B0503020103030203" pitchFamily="34" charset="0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8269226" y="4641279"/>
            <a:ext cx="3483861" cy="1901443"/>
          </a:xfrm>
          <a:prstGeom prst="rect">
            <a:avLst/>
          </a:prstGeom>
          <a:noFill/>
          <a:ln w="25400" algn="ctr">
            <a:solidFill>
              <a:srgbClr val="000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b="1" dirty="0">
                <a:solidFill>
                  <a:srgbClr val="000000"/>
                </a:solidFill>
                <a:latin typeface="Sassoon Primary Std"/>
              </a:rPr>
              <a:t>Art</a:t>
            </a:r>
            <a:endParaRPr lang="en-GB" altLang="en-US" b="1" i="0" u="none" strike="noStrike" cap="none" normalizeH="0" baseline="0">
              <a:ln>
                <a:noFill/>
              </a:ln>
              <a:effectLst/>
              <a:latin typeface="Sassoon Primary Std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14346" y="1234122"/>
            <a:ext cx="97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Sassoon Primary Std" panose="020B0503020103030203" pitchFamily="34" charset="0"/>
              </a:rPr>
              <a:t>Shrivenham C of E Primary School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32217" y="4937760"/>
            <a:ext cx="3357589" cy="22929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>
                <a:latin typeface="Sassoon Primary Std" panose="020B0503020103030203"/>
                <a:cs typeface="Times New Roman"/>
              </a:rPr>
              <a:t>Using inspiration from the artist Megan Coyle to complete a piece of collage themed around our 'Steam' topic.</a:t>
            </a:r>
            <a:endParaRPr lang="en-US" sz="1400" dirty="0">
              <a:latin typeface="Sassoon Primary Std" panose="020B0503020103030203"/>
              <a:cs typeface="Times New Roman" panose="02020603050405020304" pitchFamily="18" charset="0"/>
            </a:endParaRPr>
          </a:p>
          <a:p>
            <a:pPr algn="ctr"/>
            <a:r>
              <a:rPr lang="en-US" b="1" dirty="0">
                <a:latin typeface="Sassoon Primary Std" panose="020B0503020103030203"/>
                <a:cs typeface="Times New Roman"/>
              </a:rPr>
              <a:t>Music</a:t>
            </a:r>
            <a:endParaRPr lang="en-US" b="1" dirty="0">
              <a:latin typeface="Calibri" panose="020F0502020204030204"/>
              <a:ea typeface="Calibri" panose="020F0502020204030204"/>
              <a:cs typeface="Times New Roman"/>
            </a:endParaRPr>
          </a:p>
          <a:p>
            <a:r>
              <a:rPr lang="en-US" sz="1400" dirty="0">
                <a:latin typeface="Sassoon Primary Std" panose="020B0503020103030203"/>
                <a:cs typeface="Times New Roman"/>
              </a:rPr>
              <a:t> Considering music in film. Looking at how the tempo, pulse and volume can impact on a story.</a:t>
            </a:r>
            <a:endParaRPr lang="en-US" sz="1400">
              <a:ea typeface="Calibri"/>
              <a:cs typeface="Times New Roman"/>
            </a:endParaRPr>
          </a:p>
          <a:p>
            <a:endParaRPr lang="en-US" dirty="0">
              <a:latin typeface="Sassoon Primary Std" panose="020B0503020103030203"/>
              <a:cs typeface="Times New Roman" panose="02020603050405020304" pitchFamily="18" charset="0"/>
            </a:endParaRPr>
          </a:p>
          <a:p>
            <a:endParaRPr lang="en-US" sz="1100" dirty="0">
              <a:latin typeface="Sassoon Primary Std" panose="020B0503020103030203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Sassoon Primary" pitchFamily="50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F42DBDB-15F1-42E8-9AF5-4E0F3E36EA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515" y="2042478"/>
            <a:ext cx="2670810" cy="171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612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1095825a-ff4a-4656-b561-bd0c70d70820" xsi:nil="true"/>
    <MigrationWizId xmlns="1095825a-ff4a-4656-b561-bd0c70d70820" xsi:nil="true"/>
    <MigrationWizIdSecurityGroups xmlns="1095825a-ff4a-4656-b561-bd0c70d70820" xsi:nil="true"/>
    <MigrationWizIdPermissionLevels xmlns="1095825a-ff4a-4656-b561-bd0c70d70820" xsi:nil="true"/>
    <MigrationWizIdPermissions xmlns="1095825a-ff4a-4656-b561-bd0c70d70820" xsi:nil="true"/>
    <TaxCatchAll xmlns="f7b32164-f257-4eb2-9bcc-3f72bf860f94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27NVN7USPD3N-895043777-172811</_dlc_DocId>
    <_dlc_DocIdUrl xmlns="f7b32164-f257-4eb2-9bcc-3f72bf860f94">
      <Url>https://fccoxonschuk.sharepoint.com/sites/SHR-StaffShared/_layouts/15/DocIdRedir.aspx?ID=27NVN7USPD3N-895043777-172811</Url>
      <Description>27NVN7USPD3N-895043777-172811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32" ma:contentTypeDescription="Create a new document." ma:contentTypeScope="" ma:versionID="a74110899b94983bf0a0de249386dde6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26a4133f7c5325c57e4702b116a19d8e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3:_dlc_DocId" minOccurs="0"/>
                <xsd:element ref="ns3:_dlc_DocIdUrl" minOccurs="0"/>
                <xsd:element ref="ns3:_dlc_DocIdPersistId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6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8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9" nillable="true" ma:displayName="Taxonomy Catch All Column" ma:hidden="true" ma:list="{86987d23-ac54-4742-b432-a644c452df3a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55D543B8-9DFA-4AA0-81E2-88EB6AF5446B}">
  <ds:schemaRefs>
    <ds:schemaRef ds:uri="74d9a2f3-bc4e-4dfe-a136-e728180887a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b37d17c4-d231-4faf-a374-c469f1688eb7"/>
    <ds:schemaRef ds:uri="http://www.w3.org/XML/1998/namespace"/>
    <ds:schemaRef ds:uri="http://purl.org/dc/dcmitype/"/>
    <ds:schemaRef ds:uri="1095825a-ff4a-4656-b561-bd0c70d70820"/>
    <ds:schemaRef ds:uri="f7b32164-f257-4eb2-9bcc-3f72bf860f94"/>
  </ds:schemaRefs>
</ds:datastoreItem>
</file>

<file path=customXml/itemProps2.xml><?xml version="1.0" encoding="utf-8"?>
<ds:datastoreItem xmlns:ds="http://schemas.openxmlformats.org/officeDocument/2006/customXml" ds:itemID="{F7D5289C-3174-4463-8BD6-3E6B538AC5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E9882E-329D-4676-A9DA-D6A0090691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BE43DF0A-8FC4-491C-8C70-267D37693120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459</Words>
  <Application>Microsoft Office PowerPoint</Application>
  <PresentationFormat>Widescreen</PresentationFormat>
  <Paragraphs>52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Norris</dc:creator>
  <cp:lastModifiedBy>Freya Ealden</cp:lastModifiedBy>
  <cp:revision>240</cp:revision>
  <dcterms:created xsi:type="dcterms:W3CDTF">2021-10-05T11:59:39Z</dcterms:created>
  <dcterms:modified xsi:type="dcterms:W3CDTF">2026-09-21T10:14:58Z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304af977-1011-46b8-8852-9b12b95316e3</vt:lpwstr>
  </property>
  <property fmtid="{D5CDD505-2E9C-101B-9397-08002B2CF9AE}" pid="4" name="MediaServiceImageTags">
    <vt:lpwstr/>
  </property>
</Properties>
</file>