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83"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867BC7-A4FE-4EFE-865A-AACFCC53421F}" v="3" dt="2026-02-19T06:52:08.7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360" y="2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19/02/2026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19/02/2026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19/02/2026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19/02/2026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19/02/2026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19/02/2026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19/02/2026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19/02/2026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19/02/2026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47" y="58857"/>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860651823"/>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Smokey Bean Burger with </a:t>
                      </a:r>
                      <a:r>
                        <a:rPr lang="en-US" sz="800" b="0" i="0" u="none" strike="noStrike" noProof="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Strawberry Jelly </a:t>
                      </a:r>
                    </a:p>
                    <a:p>
                      <a:pPr algn="ctr"/>
                      <a:r>
                        <a:rPr lang="en-GB" sz="800" dirty="0">
                          <a:latin typeface="Century Gothic" panose="020B0502020202020204" pitchFamily="34" charset="0"/>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3732459922"/>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Roasted Pork or Chicken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Meatballs in a Tomato Sauce</a:t>
                      </a:r>
                      <a:endParaRPr lang="en-GB" sz="800" b="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Oaty </a:t>
                      </a:r>
                    </a:p>
                    <a:p>
                      <a:pPr algn="ctr"/>
                      <a:r>
                        <a:rPr lang="en-GB" sz="800">
                          <a:latin typeface="Century Gothic" panose="020B0502020202020204" pitchFamily="34" charset="0"/>
                        </a:rPr>
                        <a:t>Cookie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1674346808"/>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 of the Day,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Mexican Bean Roll with New Potatoes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Vanilla </a:t>
                      </a:r>
                    </a:p>
                    <a:p>
                      <a:pPr algn="ctr"/>
                      <a:r>
                        <a:rPr lang="en-GB" sz="80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16" name="TextBox 15">
            <a:extLst>
              <a:ext uri="{FF2B5EF4-FFF2-40B4-BE49-F238E27FC236}">
                <a16:creationId xmlns:a16="http://schemas.microsoft.com/office/drawing/2014/main" id="{EC01BD1F-9ED2-5E9B-5176-9772194E6F4E}"/>
              </a:ext>
            </a:extLst>
          </p:cNvPr>
          <p:cNvSpPr txBox="1"/>
          <p:nvPr/>
        </p:nvSpPr>
        <p:spPr>
          <a:xfrm>
            <a:off x="176213" y="1543226"/>
            <a:ext cx="779120" cy="861774"/>
          </a:xfrm>
          <a:prstGeom prst="rect">
            <a:avLst/>
          </a:prstGeom>
          <a:noFill/>
        </p:spPr>
        <p:txBody>
          <a:bodyPr wrap="square" rtlCol="0">
            <a:spAutoFit/>
          </a:bodyPr>
          <a:lstStyle/>
          <a:p>
            <a:r>
              <a:rPr lang="en-GB" sz="1000" dirty="0"/>
              <a:t>13/04/26</a:t>
            </a:r>
          </a:p>
          <a:p>
            <a:r>
              <a:rPr lang="en-GB" sz="1000" dirty="0"/>
              <a:t>04/05/26</a:t>
            </a:r>
          </a:p>
          <a:p>
            <a:r>
              <a:rPr lang="en-GB" sz="1000" dirty="0"/>
              <a:t>01/06/26</a:t>
            </a:r>
          </a:p>
          <a:p>
            <a:r>
              <a:rPr lang="en-GB" sz="1000" dirty="0"/>
              <a:t>22/06/26</a:t>
            </a:r>
          </a:p>
          <a:p>
            <a:r>
              <a:rPr lang="en-GB" sz="1000" dirty="0"/>
              <a:t>13/07/26</a:t>
            </a:r>
          </a:p>
        </p:txBody>
      </p:sp>
      <p:sp>
        <p:nvSpPr>
          <p:cNvPr id="17" name="TextBox 16">
            <a:extLst>
              <a:ext uri="{FF2B5EF4-FFF2-40B4-BE49-F238E27FC236}">
                <a16:creationId xmlns:a16="http://schemas.microsoft.com/office/drawing/2014/main" id="{B33E2A23-6BE4-25A2-DFA1-8C64F79B5AF3}"/>
              </a:ext>
            </a:extLst>
          </p:cNvPr>
          <p:cNvSpPr txBox="1"/>
          <p:nvPr/>
        </p:nvSpPr>
        <p:spPr>
          <a:xfrm>
            <a:off x="139883" y="3241636"/>
            <a:ext cx="779120" cy="707886"/>
          </a:xfrm>
          <a:prstGeom prst="rect">
            <a:avLst/>
          </a:prstGeom>
          <a:noFill/>
        </p:spPr>
        <p:txBody>
          <a:bodyPr wrap="square" rtlCol="0">
            <a:spAutoFit/>
          </a:bodyPr>
          <a:lstStyle/>
          <a:p>
            <a:r>
              <a:rPr lang="en-GB" sz="1000" dirty="0"/>
              <a:t>20/04/26</a:t>
            </a:r>
          </a:p>
          <a:p>
            <a:r>
              <a:rPr lang="en-GB" sz="1000" dirty="0"/>
              <a:t>11/04/26</a:t>
            </a:r>
          </a:p>
          <a:p>
            <a:r>
              <a:rPr lang="en-GB" sz="1000" dirty="0"/>
              <a:t>08/06/26</a:t>
            </a:r>
          </a:p>
          <a:p>
            <a:r>
              <a:rPr lang="en-GB" sz="1000" dirty="0"/>
              <a:t>29/06/26</a:t>
            </a:r>
          </a:p>
        </p:txBody>
      </p:sp>
      <p:sp>
        <p:nvSpPr>
          <p:cNvPr id="34" name="TextBox 33">
            <a:extLst>
              <a:ext uri="{FF2B5EF4-FFF2-40B4-BE49-F238E27FC236}">
                <a16:creationId xmlns:a16="http://schemas.microsoft.com/office/drawing/2014/main" id="{C36B5410-F386-46BD-E135-20931CD7F6A0}"/>
              </a:ext>
            </a:extLst>
          </p:cNvPr>
          <p:cNvSpPr txBox="1"/>
          <p:nvPr/>
        </p:nvSpPr>
        <p:spPr>
          <a:xfrm>
            <a:off x="255024" y="4927362"/>
            <a:ext cx="717953" cy="707886"/>
          </a:xfrm>
          <a:prstGeom prst="rect">
            <a:avLst/>
          </a:prstGeom>
          <a:noFill/>
        </p:spPr>
        <p:txBody>
          <a:bodyPr wrap="square" rtlCol="0">
            <a:spAutoFit/>
          </a:bodyPr>
          <a:lstStyle/>
          <a:p>
            <a:r>
              <a:rPr lang="en-GB" sz="1000" dirty="0"/>
              <a:t>27/04/26</a:t>
            </a:r>
          </a:p>
          <a:p>
            <a:r>
              <a:rPr lang="en-GB" sz="1000" dirty="0"/>
              <a:t>18/04/26</a:t>
            </a:r>
          </a:p>
          <a:p>
            <a:r>
              <a:rPr lang="en-GB" sz="1000" dirty="0"/>
              <a:t>15/06/26</a:t>
            </a:r>
          </a:p>
          <a:p>
            <a:r>
              <a:rPr lang="en-GB" sz="1000" dirty="0"/>
              <a:t>06/07/26</a:t>
            </a:r>
          </a:p>
        </p:txBody>
      </p:sp>
    </p:spTree>
    <p:extLst>
      <p:ext uri="{BB962C8B-B14F-4D97-AF65-F5344CB8AC3E}">
        <p14:creationId xmlns:p14="http://schemas.microsoft.com/office/powerpoint/2010/main" val="2778804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9fc8846d212a640ce1a3de63aa97f66f">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4d6af157bc44b65cc6a200a963fad04a"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323F43B-3742-47D9-BC95-A78B3C30985A}">
  <ds:schemaRefs>
    <ds:schemaRef ds:uri="93f07fc0-f3cc-4d0b-9a4f-54b5dee9d132"/>
    <ds:schemaRef ds:uri="cfcc8f99-6edd-417c-8b08-e4af51aa64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AB8ED64-C6F3-4AA7-A4F8-D8EE960172A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TotalTime>
  <Words>479</Words>
  <Application>Microsoft Office PowerPoint</Application>
  <PresentationFormat>A4 Paper (210x297 mm)</PresentationFormat>
  <Paragraphs>135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Claire Martin</cp:lastModifiedBy>
  <cp:revision>4</cp:revision>
  <cp:lastPrinted>2024-12-12T13:06:13Z</cp:lastPrinted>
  <dcterms:created xsi:type="dcterms:W3CDTF">2014-08-19T19:35:20Z</dcterms:created>
  <dcterms:modified xsi:type="dcterms:W3CDTF">2026-02-19T06:58:25Z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