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8B707D-BEE6-473C-9496-36171A6BA668}" v="1" dt="2026-09-24T19:37:49.5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Kearns" userId="356569cb-03e0-4281-bf57-49eeadf31716" providerId="ADAL" clId="{A35F739B-82FA-45D9-B7E6-E2EA162D0E56}"/>
    <pc:docChg chg="modSld">
      <pc:chgData name="Emma Kearns" userId="356569cb-03e0-4281-bf57-49eeadf31716" providerId="ADAL" clId="{A35F739B-82FA-45D9-B7E6-E2EA162D0E56}" dt="2026-09-24T19:37:49.567" v="0" actId="767"/>
      <pc:docMkLst>
        <pc:docMk/>
      </pc:docMkLst>
      <pc:sldChg chg="addSp modSp">
        <pc:chgData name="Emma Kearns" userId="356569cb-03e0-4281-bf57-49eeadf31716" providerId="ADAL" clId="{A35F739B-82FA-45D9-B7E6-E2EA162D0E56}" dt="2026-09-24T19:37:49.567" v="0" actId="767"/>
        <pc:sldMkLst>
          <pc:docMk/>
          <pc:sldMk cId="63586833" sldId="256"/>
        </pc:sldMkLst>
        <pc:spChg chg="add mod">
          <ac:chgData name="Emma Kearns" userId="356569cb-03e0-4281-bf57-49eeadf31716" providerId="ADAL" clId="{A35F739B-82FA-45D9-B7E6-E2EA162D0E56}" dt="2026-09-24T19:37:49.567" v="0" actId="767"/>
          <ac:spMkLst>
            <pc:docMk/>
            <pc:sldMk cId="63586833" sldId="256"/>
            <ac:spMk id="14" creationId="{73B0FDF7-0886-3C1D-E3D3-1023E47A673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DF540-1BDA-CA12-E290-B869E84C26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E9FFF4-6B4A-05CB-B996-28A370ACD9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3C9EF7-10BE-ADE9-B669-AEF98DC5D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7AE1B-9D08-3CB6-3681-AD0330E68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9A10FD-7C8F-A729-131C-0313F53B8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031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0CD18-3565-F830-9445-E6C263E4B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3D2900-4551-268A-F29E-AD6B1150ED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73429-17D1-5D28-F449-F14AEC9A5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5FAB2-B449-78C3-C49B-83ECF41F4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01D26-BECD-A218-52FA-611FE4308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624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CAE1A-EE70-EBAF-89F4-9B6D2A6C1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A3A5A9-5408-97D6-88B4-F8106A84A5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BB6B7F-92A1-B5D1-9FB5-892604D85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E8EE60-14D8-2341-2648-E08985D8B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908B3-8775-0630-9848-4C55C4731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35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6109C-F4FA-20CA-955C-1A8218A9E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1AF3AC-1EFF-38DA-9CD5-50D0885FAB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83383B-202D-9736-E5E9-518E4C9038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E43871-CCA2-7A5A-CF89-1F721CE6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F8E55B-8413-9753-8B89-9C82F60E7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CD4002-F12E-E41B-DDA1-587046308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114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70B57-14CA-0AAE-5F50-2DFDC68C4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7FB506-DBD3-4DBF-9071-D29E69B4D7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7D6FB-D69D-8C85-C132-E7A21C8B66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5ED0A6-9D3C-CB79-BE9A-96F0D37AB0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30D423-2F92-8F18-76D2-42961E73D9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6B26DE-080B-4447-1D22-62E8B0EFD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5E8EB4-7318-8411-5015-AEE8D42E8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52C6B1-C751-2E61-781F-87750C933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836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FE2CB-C8FF-0379-A2AB-7FE1554CC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C12EB5-9036-C621-39AA-01FD476B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ED5227-E64A-8918-1B65-C7966BF2F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09B155-F928-879E-E555-B40E8AB0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55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30E907-EACB-41C0-A195-F49D92C06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B7C061-3C55-9BD0-A292-82AFAB6CE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23A6B0-4979-3E7E-F137-F139AC691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327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819FE-48E9-01A9-CBCC-DFFF1E6AD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B6F01-A45B-B7F4-9485-9000E0D0D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DEF62-85CF-A7F0-2821-31782AE9C6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9DE451-7FB2-E43C-992C-89362FE6F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0C0968-7D96-B002-3094-6E80E19E7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2DFA3B-B08D-0DC2-26B2-0CDD00E33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251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FB65-30CA-7EA0-D54A-61FFC950F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53AA46-85D7-1CCD-DBA1-DD6B81025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AC1335-7405-D09A-DFF3-817C92E672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78F8A0-E6AE-327B-0013-8E4A0541C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5B3ADC-7CF7-1045-0209-467D4901B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FF4D83-D7E6-2077-8B8F-22FF106A3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177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AAE39-865E-192C-5704-20063E95F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4464C4-7F94-C9C1-2096-EB6A55CE2F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BD34F1-24E7-20F9-6026-7B1D0D912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E86A8-EF25-C3C8-B9E3-8CC4457B2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7F1F57-1470-CD44-A166-6F49C9332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524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A4C58A-A64B-BB11-FE26-4937362FB3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0CB0AD-5231-43D4-6C03-B439540BD3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801E5-B920-BC0A-490C-08E753C7C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E1696-1C72-1008-1510-773A2A9E8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1AD861-52BC-130A-D502-E5B20C673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26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3FECBB-29DE-CCA7-2D68-61E89433B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3B60ED-83DA-BE0A-3EBD-DC713EB60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296369-3FEC-1543-DC68-479C72E685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4B039A-3493-45F6-800B-70A61B114E06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53841B-F889-4104-C0E4-B9FE20DFBE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0AF33E-0D09-9704-46B0-BC84A42604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638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oft muted rainbow graphic Photos - Download Free High-Quality Pictures |  Magnific (formerly Freepik)">
            <a:extLst>
              <a:ext uri="{FF2B5EF4-FFF2-40B4-BE49-F238E27FC236}">
                <a16:creationId xmlns:a16="http://schemas.microsoft.com/office/drawing/2014/main" id="{95403CEC-7E1B-B68E-68A0-E37568E8C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4792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3B0FDF7-0886-3C1D-E3D3-1023E47A673B}"/>
              </a:ext>
            </a:extLst>
          </p:cNvPr>
          <p:cNvSpPr txBox="1"/>
          <p:nvPr/>
        </p:nvSpPr>
        <p:spPr>
          <a:xfrm>
            <a:off x="304800" y="370114"/>
            <a:ext cx="3570514" cy="252376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Communication and Language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 Understand a question or instruction that has two parts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 Understand ‘why’ questions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 Sing a large repertoire of songs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 Know many rhymes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 Use longer sentences of four to six words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 Start a conversation and continue it for many turns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 Use talk to organise themselves and their play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E3AB05-AEDE-1E93-E049-ACD964493F86}"/>
              </a:ext>
            </a:extLst>
          </p:cNvPr>
          <p:cNvSpPr txBox="1"/>
          <p:nvPr/>
        </p:nvSpPr>
        <p:spPr>
          <a:xfrm>
            <a:off x="8316688" y="370114"/>
            <a:ext cx="3570514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Physical Development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-Continue to develop balancing, riding and ball skills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-Go up steps or apparatus, alternating feet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-Collaborate with others to manage large items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-Use one-handed tools and equipment (inc. scissors)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-Use a comfortable pencil grip with good control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-Show a preference for a dominant hand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BDC9870-E496-2CB2-0326-03955877AAF4}"/>
              </a:ext>
            </a:extLst>
          </p:cNvPr>
          <p:cNvSpPr txBox="1"/>
          <p:nvPr/>
        </p:nvSpPr>
        <p:spPr>
          <a:xfrm>
            <a:off x="4310743" y="370114"/>
            <a:ext cx="3570514" cy="20928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Personal, Social and Emotional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-Select and use activities and resources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-Develop their sense of responsibility and community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-Become more outgoing with unfamiliar people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-Play with one or more other children, extending ideas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-Understand gradually how others might be feeling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7BE2284-54CC-99DE-9F5C-A78E7B081E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2893" y="3036122"/>
            <a:ext cx="2862610" cy="3103477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3F055F7-F221-6861-E087-D3609FEB70AD}"/>
              </a:ext>
            </a:extLst>
          </p:cNvPr>
          <p:cNvSpPr txBox="1"/>
          <p:nvPr/>
        </p:nvSpPr>
        <p:spPr>
          <a:xfrm>
            <a:off x="8229600" y="2893882"/>
            <a:ext cx="3570514" cy="123110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Literacy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-Understand that print has meaning/purpose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-Name the parts of a book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-Turn pages of book in sequence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-Recognise words with the same initial sound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74495BB-00BA-E198-6AB6-124ABF92BF77}"/>
              </a:ext>
            </a:extLst>
          </p:cNvPr>
          <p:cNvSpPr txBox="1"/>
          <p:nvPr/>
        </p:nvSpPr>
        <p:spPr>
          <a:xfrm>
            <a:off x="881800" y="4987342"/>
            <a:ext cx="3570514" cy="16619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Mathematics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-Subitise to 3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-Recite numbers past 5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-Know the last number counted represents the amount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-Show ‘finger numbers’ up to 5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-Extend and create ABAB patterns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8259BE6-FB7F-24C7-9164-8C39E9B98DDE}"/>
              </a:ext>
            </a:extLst>
          </p:cNvPr>
          <p:cNvSpPr txBox="1"/>
          <p:nvPr/>
        </p:nvSpPr>
        <p:spPr>
          <a:xfrm>
            <a:off x="625404" y="3109615"/>
            <a:ext cx="3570514" cy="16619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Understanding the World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-Use all their senses in hands-on exploration of natural materials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-Talk about what they see, using a wide vocabulary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-Begin to understand the need to respect/care the natural world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939F639-7B47-F6E7-0210-220D7F18BFF7}"/>
              </a:ext>
            </a:extLst>
          </p:cNvPr>
          <p:cNvSpPr txBox="1"/>
          <p:nvPr/>
        </p:nvSpPr>
        <p:spPr>
          <a:xfrm>
            <a:off x="7996082" y="4337332"/>
            <a:ext cx="3570514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Expressive Arts and Design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-Take part in simple pretend play, using an object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-Make imaginative and complex ‘small worlds’ with blocks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-Explore different materials freely, to develop their imagination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-Create closed shapes with continuous lines to represent objects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-Remember and sing entire songs</a:t>
            </a:r>
          </a:p>
        </p:txBody>
      </p:sp>
    </p:spTree>
    <p:extLst>
      <p:ext uri="{BB962C8B-B14F-4D97-AF65-F5344CB8AC3E}">
        <p14:creationId xmlns:p14="http://schemas.microsoft.com/office/powerpoint/2010/main" val="63586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316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Sassoon Infant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Emma Kearns</dc:creator>
  <cp:lastModifiedBy>Emma Kearns</cp:lastModifiedBy>
  <cp:revision>1</cp:revision>
  <dcterms:created xsi:type="dcterms:W3CDTF">2026-09-24T19:26:28Z</dcterms:created>
  <dcterms:modified xsi:type="dcterms:W3CDTF">2026-09-24T19:53:15Z</dcterms:modified>
</cp:coreProperties>
</file>