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6" r:id="rId9"/>
    <p:sldId id="264" r:id="rId10"/>
    <p:sldId id="265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038D8-32DC-95D9-1BF0-36CEA6EB86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EF5FEB-D510-940E-EB8D-2955AEEB21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FB0737-0727-AB56-1335-C0075EDAC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127D1-402D-49CE-818A-D58167584DE8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0B49F-8C22-46BE-83F8-034082150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20297-24EE-CACD-2C3D-6373118B8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332B-3967-46B9-96A2-4654A337F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598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2F574-BAFB-2D51-6939-D4D707AB1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070E57-D5FC-CBDF-83BE-B2710AB562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5539E1-7C99-1E22-A72A-D41B4981B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127D1-402D-49CE-818A-D58167584DE8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CD283A-4AFE-0F6D-84BA-CABE61798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970563-02E0-AF1E-EE05-3CECBB7BD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332B-3967-46B9-96A2-4654A337F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06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74D61-F1DA-8ED2-F2F7-F5E8034C7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0CABD-3831-759A-E233-969E4ACB2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997F1E-344F-D595-C8E1-32EF96260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127D1-402D-49CE-818A-D58167584DE8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6F6A12-7DAC-421F-0F7E-A4A09ED52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DC4382-5422-C35D-BB8F-C6621337E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332B-3967-46B9-96A2-4654A337F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019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A8212-D1C2-B5F6-2CD7-6C4F82B46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29721E-0B69-9CB2-C6C1-DF96592C52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23DBF3-5FAE-603A-E4D0-15F3C95B77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ED0D07-6029-7DAA-7446-B79DA5AFE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127D1-402D-49CE-818A-D58167584DE8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E3E0BA-8A13-DB2C-6F4C-3216F08DD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22BCEC-DC4A-F221-90B1-F256896DC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332B-3967-46B9-96A2-4654A337F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512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EFAB2-BDDE-9002-A940-279149BD1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9187AE-A13D-4FBA-A406-1467903C0D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632FBD-F3A2-A024-8469-92770F3387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7B633F-76C3-D67B-A4DC-51FEAD7702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5B10EC-5C3E-15F7-5452-1A67BE9E68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2BA1D6-8039-F2D2-7144-B00F60802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127D1-402D-49CE-818A-D58167584DE8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D8C77F-36EB-F798-A487-E18430CAD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46F17F-B3FA-13E2-7810-4B7B2CD4D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332B-3967-46B9-96A2-4654A337F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71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B59B26-4E9C-D998-ECFB-90E6603D8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1DF073-5ACF-8A86-2D5A-BCAE0370B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127D1-402D-49CE-818A-D58167584DE8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F4D80A-4F87-67CE-7D0C-E2FB6D4D2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963765-9CAB-EEB7-624E-C4C7AF5A6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332B-3967-46B9-96A2-4654A337F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515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7A8FA4-2A17-3F64-849B-444F127AE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127D1-402D-49CE-818A-D58167584DE8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DC68CB-B25D-E011-F5DD-878E38294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0D63DC-E1D4-6E07-6846-BAB461A6B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332B-3967-46B9-96A2-4654A337F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169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DECCF-23C1-6DB9-E30D-2B2AE0EBE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64A3E-5AD0-0647-3ACF-AE1931AFE3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CF6530-F747-9F73-1907-EBBF996CF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B7E0A-F8D1-EBF6-E450-89A02060E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127D1-402D-49CE-818A-D58167584DE8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07668F-5B96-D9AE-9126-7F37FD13C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9C42BC-61F5-61BE-C2E0-8CB40B8C2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332B-3967-46B9-96A2-4654A337F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629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CD37E-AC78-E58A-67CA-110A364CE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7BE987-7999-6623-39F8-C1C4C23E9F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CE0DE5-B779-16B0-BEDB-795866ED05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A39CE9-B00E-D1BB-3ECC-4E29C6DEC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127D1-402D-49CE-818A-D58167584DE8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36167-A2D2-EE0A-6514-FA5FE8D7F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5B9D13-F058-AD88-CE39-9F195BE73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332B-3967-46B9-96A2-4654A337F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456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E2A23-C691-454B-5A11-BF254E58D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03BBAB-68E6-4087-FDFF-045EB5D74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6820B0-1B25-98ED-ECA8-B91D4DA1F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127D1-402D-49CE-818A-D58167584DE8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6B377A-F427-9F94-7CE2-F1569D9F4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FC2257-F6C2-30A8-E2A6-74502F801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332B-3967-46B9-96A2-4654A337F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789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E6B288-94D0-7F7A-3E03-49111BCCF9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59B3E6-6D75-9285-438E-A5437C41BA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948DBC-3616-76FD-51E2-8F1A7DF3B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127D1-402D-49CE-818A-D58167584DE8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2BC2B3-7ABF-A9A8-6AF4-074201B6C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915F5F-E252-591B-7859-8FCA9CD1C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332B-3967-46B9-96A2-4654A337F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529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76EE0D-F352-35C5-6A65-ACCACCC2E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831261-8BAB-E278-A30F-8EBD5CD3B2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EA8DC8-7984-B363-AD1B-433895DD94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127D1-402D-49CE-818A-D58167584DE8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C25F85-0A11-4544-2177-F49CF7B22C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7935E-A8C9-EDBC-689A-3B5AB030F3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8332B-3967-46B9-96A2-4654A337F2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31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CE18D-A7D2-5725-5205-3C3765D0A3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3094" y="868362"/>
            <a:ext cx="6624734" cy="2387600"/>
          </a:xfrm>
        </p:spPr>
        <p:txBody>
          <a:bodyPr/>
          <a:lstStyle/>
          <a:p>
            <a:r>
              <a:rPr lang="en-GB" dirty="0"/>
              <a:t>Year 6 Residential</a:t>
            </a:r>
            <a:br>
              <a:rPr lang="en-GB" dirty="0"/>
            </a:br>
            <a:r>
              <a:rPr lang="en-GB" dirty="0"/>
              <a:t>July 7</a:t>
            </a:r>
            <a:r>
              <a:rPr lang="en-GB" baseline="30000" dirty="0"/>
              <a:t>th</a:t>
            </a:r>
            <a:r>
              <a:rPr lang="en-GB" dirty="0"/>
              <a:t> to 11</a:t>
            </a:r>
            <a:r>
              <a:rPr lang="en-GB" baseline="30000" dirty="0"/>
              <a:t>th</a:t>
            </a:r>
            <a:r>
              <a:rPr lang="en-GB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038322-7FF2-FAF0-F3A6-B9A9F8D373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17028" y="3602039"/>
            <a:ext cx="6506547" cy="1655762"/>
          </a:xfrm>
        </p:spPr>
        <p:txBody>
          <a:bodyPr>
            <a:normAutofit/>
          </a:bodyPr>
          <a:lstStyle/>
          <a:p>
            <a:r>
              <a:rPr lang="en-GB" sz="4400" dirty="0" err="1"/>
              <a:t>Grittleton</a:t>
            </a:r>
            <a:r>
              <a:rPr lang="en-GB" sz="4400" dirty="0"/>
              <a:t> House</a:t>
            </a:r>
          </a:p>
          <a:p>
            <a:r>
              <a:rPr lang="en-GB" sz="4400" dirty="0"/>
              <a:t>Chippenham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9518F87-B91E-5442-EEE2-6AC123304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530" y="619962"/>
            <a:ext cx="4814596" cy="561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081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B50DA8-0D1A-6A8A-BD84-44C784057D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822" y="388404"/>
            <a:ext cx="6130404" cy="49360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5C52FC-1D00-8236-634F-7560FC0D8F95}"/>
              </a:ext>
            </a:extLst>
          </p:cNvPr>
          <p:cNvSpPr txBox="1"/>
          <p:nvPr/>
        </p:nvSpPr>
        <p:spPr>
          <a:xfrm>
            <a:off x="6791325" y="561975"/>
            <a:ext cx="4867275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As last year,  we will be returning to </a:t>
            </a:r>
            <a:r>
              <a:rPr lang="en-GB" sz="2800" dirty="0" err="1"/>
              <a:t>Grittleton</a:t>
            </a:r>
            <a:r>
              <a:rPr lang="en-GB" sz="2800" dirty="0"/>
              <a:t> House in Chippenham.</a:t>
            </a:r>
          </a:p>
          <a:p>
            <a:endParaRPr lang="en-GB" sz="2800" dirty="0"/>
          </a:p>
          <a:p>
            <a:r>
              <a:rPr lang="en-GB" sz="2800" dirty="0"/>
              <a:t>We will be leaving school at 10am on Monday 7</a:t>
            </a:r>
            <a:r>
              <a:rPr lang="en-GB" sz="2800" baseline="30000" dirty="0"/>
              <a:t>th</a:t>
            </a:r>
            <a:r>
              <a:rPr lang="en-GB" sz="2800" dirty="0"/>
              <a:t>  July, travelling straight to the centre to begin our activities after lunch.  Everyone will need to bring a packed lunch for this first day.</a:t>
            </a:r>
          </a:p>
          <a:p>
            <a:endParaRPr lang="en-GB" sz="2800" dirty="0"/>
          </a:p>
          <a:p>
            <a:r>
              <a:rPr lang="en-GB" sz="2800" dirty="0"/>
              <a:t>We will return on Friday 11th July at approximately 1pm.</a:t>
            </a:r>
          </a:p>
        </p:txBody>
      </p:sp>
    </p:spTree>
    <p:extLst>
      <p:ext uri="{BB962C8B-B14F-4D97-AF65-F5344CB8AC3E}">
        <p14:creationId xmlns:p14="http://schemas.microsoft.com/office/powerpoint/2010/main" val="4239810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743647-4B25-F7A3-41F6-3F6AA9617C3F}"/>
              </a:ext>
            </a:extLst>
          </p:cNvPr>
          <p:cNvSpPr txBox="1"/>
          <p:nvPr/>
        </p:nvSpPr>
        <p:spPr>
          <a:xfrm>
            <a:off x="542925" y="400050"/>
            <a:ext cx="5105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Duvets and pillows are supplied.</a:t>
            </a:r>
          </a:p>
          <a:p>
            <a:endParaRPr lang="en-GB" sz="3600" dirty="0"/>
          </a:p>
          <a:p>
            <a:r>
              <a:rPr lang="en-GB" sz="3600" dirty="0"/>
              <a:t>Children will sleep in small dormitories of between 4 and 10 beds and some will share a bathroom.</a:t>
            </a:r>
          </a:p>
          <a:p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F246EF-8C0A-EE5E-6613-09CD33C595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8325" y="738918"/>
            <a:ext cx="6111770" cy="5113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905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4041E4A-F977-B852-5DA9-488CED0E8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476250"/>
            <a:ext cx="5857875" cy="555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49AADA-9FAD-39F1-3AFD-454A2FD234D7}"/>
              </a:ext>
            </a:extLst>
          </p:cNvPr>
          <p:cNvSpPr txBox="1"/>
          <p:nvPr/>
        </p:nvSpPr>
        <p:spPr>
          <a:xfrm>
            <a:off x="6715125" y="733425"/>
            <a:ext cx="492442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dining room is set in the old stables.  The children are able to sit at tables with their friends.</a:t>
            </a:r>
          </a:p>
          <a:p>
            <a:endParaRPr lang="en-GB" sz="2400" dirty="0"/>
          </a:p>
          <a:p>
            <a:r>
              <a:rPr lang="en-GB" sz="2400" dirty="0"/>
              <a:t>All the food is prepared on site and the children are individually served.</a:t>
            </a:r>
          </a:p>
          <a:p>
            <a:endParaRPr lang="en-GB" sz="2400" dirty="0"/>
          </a:p>
          <a:p>
            <a:r>
              <a:rPr lang="en-GB" sz="2400" dirty="0"/>
              <a:t>The centre provides a healthy balanced diet using locally sourced ingredients where possible.</a:t>
            </a:r>
          </a:p>
          <a:p>
            <a:endParaRPr lang="en-GB" sz="2400" dirty="0"/>
          </a:p>
          <a:p>
            <a:r>
              <a:rPr lang="en-GB" sz="2400" dirty="0"/>
              <a:t>They are able to cater for specific dietary requirements and allergies and we will be asking you well in advance to tell us of these.</a:t>
            </a:r>
          </a:p>
        </p:txBody>
      </p:sp>
    </p:spTree>
    <p:extLst>
      <p:ext uri="{BB962C8B-B14F-4D97-AF65-F5344CB8AC3E}">
        <p14:creationId xmlns:p14="http://schemas.microsoft.com/office/powerpoint/2010/main" val="3292367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35E37B-3D3C-3527-3A20-6F3BBBF51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4378" y="407408"/>
            <a:ext cx="5235394" cy="60431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79B67B-3AB6-8D92-44A8-7797B4E99DBB}"/>
              </a:ext>
            </a:extLst>
          </p:cNvPr>
          <p:cNvSpPr txBox="1"/>
          <p:nvPr/>
        </p:nvSpPr>
        <p:spPr>
          <a:xfrm>
            <a:off x="214585" y="151179"/>
            <a:ext cx="614979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There are many different activities available for us to take part in.</a:t>
            </a:r>
          </a:p>
          <a:p>
            <a:endParaRPr lang="en-GB" sz="2400" dirty="0"/>
          </a:p>
          <a:p>
            <a:r>
              <a:rPr lang="en-GB" sz="2400" dirty="0"/>
              <a:t>The grounds are extensive, set across 30 acres, enabling us to do lots of different things.</a:t>
            </a:r>
          </a:p>
          <a:p>
            <a:endParaRPr lang="en-GB" sz="2400" dirty="0"/>
          </a:p>
          <a:p>
            <a:r>
              <a:rPr lang="en-GB" sz="2400" dirty="0" err="1"/>
              <a:t>Grittleton</a:t>
            </a:r>
            <a:r>
              <a:rPr lang="en-GB" sz="2400" dirty="0"/>
              <a:t> provide adventure activities but also challenging problem solving and team building development sessions.</a:t>
            </a:r>
          </a:p>
          <a:p>
            <a:endParaRPr lang="en-GB" sz="2400" dirty="0"/>
          </a:p>
          <a:p>
            <a:r>
              <a:rPr lang="en-GB" sz="2400" dirty="0"/>
              <a:t>At the moment we are in discussions with the centre about what the weeks programme will be.</a:t>
            </a:r>
          </a:p>
          <a:p>
            <a:endParaRPr lang="en-GB" sz="2400" dirty="0"/>
          </a:p>
          <a:p>
            <a:r>
              <a:rPr lang="en-GB" sz="2400" dirty="0"/>
              <a:t>After dinner each night there is a further activity led by the staff from the centre.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3803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41B4316-3D38-63FC-1DC4-D1992253B158}"/>
              </a:ext>
            </a:extLst>
          </p:cNvPr>
          <p:cNvSpPr txBox="1"/>
          <p:nvPr/>
        </p:nvSpPr>
        <p:spPr>
          <a:xfrm>
            <a:off x="609600" y="552450"/>
            <a:ext cx="931545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Staffing:</a:t>
            </a:r>
          </a:p>
          <a:p>
            <a:endParaRPr lang="en-GB" sz="3200" dirty="0"/>
          </a:p>
          <a:p>
            <a:r>
              <a:rPr lang="en-GB" sz="3200" dirty="0"/>
              <a:t>Currently there will be 3 members of staff attending.  This ensures a ratio of 10:1 as required for a residential trip. There is a possibility of further staff attending if required. </a:t>
            </a:r>
          </a:p>
          <a:p>
            <a:endParaRPr lang="en-GB" sz="3200" dirty="0"/>
          </a:p>
          <a:p>
            <a:r>
              <a:rPr lang="en-GB" sz="3200" dirty="0"/>
              <a:t>The centre provides fully qualified staff to run the activities and each night a member of the centres staff is on site.</a:t>
            </a:r>
          </a:p>
        </p:txBody>
      </p:sp>
    </p:spTree>
    <p:extLst>
      <p:ext uri="{BB962C8B-B14F-4D97-AF65-F5344CB8AC3E}">
        <p14:creationId xmlns:p14="http://schemas.microsoft.com/office/powerpoint/2010/main" val="2457365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7F06C9B-63B0-5BDE-B10E-E7D32D76A516}"/>
              </a:ext>
            </a:extLst>
          </p:cNvPr>
          <p:cNvSpPr txBox="1"/>
          <p:nvPr/>
        </p:nvSpPr>
        <p:spPr>
          <a:xfrm>
            <a:off x="990600" y="685800"/>
            <a:ext cx="962977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Costs:</a:t>
            </a:r>
          </a:p>
          <a:p>
            <a:endParaRPr lang="en-GB" sz="2400" dirty="0"/>
          </a:p>
          <a:p>
            <a:r>
              <a:rPr lang="en-GB" sz="2400" dirty="0"/>
              <a:t>£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450.00 per </a:t>
            </a:r>
            <a:r>
              <a:rPr lang="en-GB" sz="2400" dirty="0"/>
              <a:t>child</a:t>
            </a:r>
          </a:p>
          <a:p>
            <a:endParaRPr lang="en-GB" sz="2400" dirty="0"/>
          </a:p>
          <a:p>
            <a:r>
              <a:rPr lang="en-GB" sz="2400" dirty="0"/>
              <a:t>We have secured 30 places and the cost includes:</a:t>
            </a:r>
          </a:p>
          <a:p>
            <a:endParaRPr lang="en-GB" sz="2400" dirty="0"/>
          </a:p>
          <a:p>
            <a:r>
              <a:rPr lang="en-GB" sz="2400" dirty="0"/>
              <a:t>Coach travel to and from the centre</a:t>
            </a:r>
          </a:p>
          <a:p>
            <a:endParaRPr lang="en-GB" sz="2400" dirty="0"/>
          </a:p>
          <a:p>
            <a:r>
              <a:rPr lang="en-GB" sz="2400" dirty="0" err="1"/>
              <a:t>Accomodation</a:t>
            </a:r>
            <a:r>
              <a:rPr lang="en-GB" sz="2400" dirty="0"/>
              <a:t>, including bed linen</a:t>
            </a:r>
          </a:p>
          <a:p>
            <a:endParaRPr lang="en-GB" sz="2400" dirty="0"/>
          </a:p>
          <a:p>
            <a:r>
              <a:rPr lang="en-GB" sz="2400" dirty="0"/>
              <a:t>All food, 3 meals a day and snacks</a:t>
            </a:r>
          </a:p>
          <a:p>
            <a:endParaRPr lang="en-GB" sz="2400" dirty="0"/>
          </a:p>
          <a:p>
            <a:r>
              <a:rPr lang="en-GB" sz="2400" dirty="0"/>
              <a:t>All activities, including equipment needed.</a:t>
            </a:r>
          </a:p>
          <a:p>
            <a:endParaRPr lang="en-GB" sz="2400" dirty="0"/>
          </a:p>
          <a:p>
            <a:r>
              <a:rPr lang="en-GB" sz="2400" dirty="0"/>
              <a:t>Insurance</a:t>
            </a:r>
          </a:p>
        </p:txBody>
      </p:sp>
    </p:spTree>
    <p:extLst>
      <p:ext uri="{BB962C8B-B14F-4D97-AF65-F5344CB8AC3E}">
        <p14:creationId xmlns:p14="http://schemas.microsoft.com/office/powerpoint/2010/main" val="2764033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BAE61BA-1E95-9F84-51DD-E9BD7FBA05D0}"/>
              </a:ext>
            </a:extLst>
          </p:cNvPr>
          <p:cNvSpPr txBox="1"/>
          <p:nvPr/>
        </p:nvSpPr>
        <p:spPr>
          <a:xfrm>
            <a:off x="522515" y="351692"/>
            <a:ext cx="97067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Payments</a:t>
            </a:r>
          </a:p>
          <a:p>
            <a:endParaRPr lang="en-GB" sz="3600" dirty="0"/>
          </a:p>
          <a:p>
            <a:r>
              <a:rPr lang="en-GB" sz="3600" dirty="0"/>
              <a:t>To secure a place, we are asking for a deposit of £80 to be paid </a:t>
            </a:r>
            <a:r>
              <a:rPr lang="en-GB" sz="3600"/>
              <a:t>via ParentPay </a:t>
            </a:r>
            <a:r>
              <a:rPr lang="en-GB" sz="3600" dirty="0"/>
              <a:t>by December 17</a:t>
            </a:r>
            <a:r>
              <a:rPr lang="en-GB" sz="3600" baseline="30000" dirty="0"/>
              <a:t>th</a:t>
            </a:r>
            <a:r>
              <a:rPr lang="en-GB" sz="3600" dirty="0"/>
              <a:t>.</a:t>
            </a:r>
          </a:p>
          <a:p>
            <a:endParaRPr lang="en-GB" sz="3600" dirty="0"/>
          </a:p>
          <a:p>
            <a:r>
              <a:rPr lang="en-GB" sz="3600" dirty="0"/>
              <a:t>This will be followed by payments of £61.20 to be paid by the 17</a:t>
            </a:r>
            <a:r>
              <a:rPr lang="en-GB" sz="3600" baseline="30000" dirty="0"/>
              <a:t>th</a:t>
            </a:r>
            <a:r>
              <a:rPr lang="en-GB" sz="3600" dirty="0"/>
              <a:t> of January, February, March, April, May and June.</a:t>
            </a:r>
          </a:p>
        </p:txBody>
      </p:sp>
    </p:spTree>
    <p:extLst>
      <p:ext uri="{BB962C8B-B14F-4D97-AF65-F5344CB8AC3E}">
        <p14:creationId xmlns:p14="http://schemas.microsoft.com/office/powerpoint/2010/main" val="201167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31F41B-B4FB-934E-6BE3-70F3443AD846}"/>
              </a:ext>
            </a:extLst>
          </p:cNvPr>
          <p:cNvSpPr txBox="1"/>
          <p:nvPr/>
        </p:nvSpPr>
        <p:spPr>
          <a:xfrm>
            <a:off x="971550" y="504825"/>
            <a:ext cx="962977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Payments:</a:t>
            </a:r>
          </a:p>
          <a:p>
            <a:endParaRPr lang="en-GB" sz="2800" dirty="0"/>
          </a:p>
          <a:p>
            <a:r>
              <a:rPr lang="en-GB" sz="2800" dirty="0"/>
              <a:t>We are asking that if you would like your child to attend, please pay a deposit of £50 by the end of November.</a:t>
            </a:r>
          </a:p>
          <a:p>
            <a:endParaRPr lang="en-GB" sz="2800" dirty="0"/>
          </a:p>
          <a:p>
            <a:r>
              <a:rPr lang="en-GB" sz="2800" dirty="0"/>
              <a:t>You can then pay the balance in 5 instalments of £67 and a final </a:t>
            </a:r>
            <a:r>
              <a:rPr lang="en-GB" sz="2800" dirty="0" err="1"/>
              <a:t>installment</a:t>
            </a:r>
            <a:r>
              <a:rPr lang="en-GB" sz="2800" dirty="0"/>
              <a:t> of £65..</a:t>
            </a:r>
          </a:p>
          <a:p>
            <a:endParaRPr lang="en-GB" sz="4400" baseline="30000" dirty="0"/>
          </a:p>
          <a:p>
            <a:r>
              <a:rPr lang="en-GB" sz="4400" baseline="30000" dirty="0"/>
              <a:t>We will be sending a letter home tomorrow, which you will need to sign, giving your consent and it needs to be returned by 17th December and the deposit paid via ParentPay.</a:t>
            </a:r>
            <a:endParaRPr lang="en-GB" sz="4400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90217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C8C6FF-1DBE-429A-4A8C-8981124FCF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6550" y="0"/>
            <a:ext cx="5225589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4C489F-6271-C1F0-EF70-7D7587C16229}"/>
              </a:ext>
            </a:extLst>
          </p:cNvPr>
          <p:cNvSpPr txBox="1"/>
          <p:nvPr/>
        </p:nvSpPr>
        <p:spPr>
          <a:xfrm>
            <a:off x="592853" y="1085222"/>
            <a:ext cx="459209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This is the kit list that </a:t>
            </a:r>
            <a:r>
              <a:rPr lang="en-GB" sz="3200" dirty="0" err="1"/>
              <a:t>Grittleton</a:t>
            </a:r>
            <a:r>
              <a:rPr lang="en-GB" sz="3200" dirty="0"/>
              <a:t> have now supplied us with.</a:t>
            </a:r>
          </a:p>
          <a:p>
            <a:endParaRPr lang="en-GB" sz="3200" dirty="0"/>
          </a:p>
          <a:p>
            <a:r>
              <a:rPr lang="en-GB" sz="3200" dirty="0"/>
              <a:t>The main change is that they now require every child to bring a duvet cover and pillow case.</a:t>
            </a:r>
          </a:p>
        </p:txBody>
      </p:sp>
    </p:spTree>
    <p:extLst>
      <p:ext uri="{BB962C8B-B14F-4D97-AF65-F5344CB8AC3E}">
        <p14:creationId xmlns:p14="http://schemas.microsoft.com/office/powerpoint/2010/main" val="665110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CD6C978-A1CF-4CBB-804E-F4D623C8E92D}"/>
              </a:ext>
            </a:extLst>
          </p:cNvPr>
          <p:cNvSpPr txBox="1"/>
          <p:nvPr/>
        </p:nvSpPr>
        <p:spPr>
          <a:xfrm>
            <a:off x="504825" y="438150"/>
            <a:ext cx="1112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Thank you very much for coming.</a:t>
            </a:r>
          </a:p>
          <a:p>
            <a:endParaRPr lang="en-GB" dirty="0"/>
          </a:p>
          <a:p>
            <a:r>
              <a:rPr lang="en-GB" dirty="0"/>
              <a:t>We will be sending home a letter over the next few days and asking you to pay a deposit </a:t>
            </a:r>
            <a:r>
              <a:rPr lang="en-GB"/>
              <a:t>of £50 </a:t>
            </a:r>
            <a:r>
              <a:rPr lang="en-GB" dirty="0"/>
              <a:t>by Tuesday 17</a:t>
            </a:r>
            <a:r>
              <a:rPr lang="en-GB" baseline="30000" dirty="0"/>
              <a:t>th</a:t>
            </a:r>
            <a:r>
              <a:rPr lang="en-GB" dirty="0"/>
              <a:t> December.</a:t>
            </a:r>
          </a:p>
        </p:txBody>
      </p:sp>
    </p:spTree>
    <p:extLst>
      <p:ext uri="{BB962C8B-B14F-4D97-AF65-F5344CB8AC3E}">
        <p14:creationId xmlns:p14="http://schemas.microsoft.com/office/powerpoint/2010/main" val="5353895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561</Words>
  <Application>Microsoft Office PowerPoint</Application>
  <PresentationFormat>Widescreen</PresentationFormat>
  <Paragraphs>65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Arial</vt:lpstr>
      <vt:lpstr>Calibri</vt:lpstr>
      <vt:lpstr>Calibri Light</vt:lpstr>
      <vt:lpstr>Office Theme</vt:lpstr>
      <vt:lpstr>Year 6 Residential July 7th to 11th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5/6 Residential July 3rd to 8th 2022</dc:title>
  <dc:creator>Nicky Coleman</dc:creator>
  <cp:lastModifiedBy>Nicky Coleman</cp:lastModifiedBy>
  <cp:revision>6</cp:revision>
  <dcterms:created xsi:type="dcterms:W3CDTF">2022-10-17T19:09:44Z</dcterms:created>
  <dcterms:modified xsi:type="dcterms:W3CDTF">2024-11-21T19:45:26Z</dcterms:modified>
</cp:coreProperties>
</file>